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tif" ContentType="image/tiff"/>
  <Default Extension="bin" ContentType="application/vnd.openxmlformats-officedocument.presentationml.printerSettings"/>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handoutMasterIdLst>
    <p:handoutMasterId r:id="rId4"/>
  </p:handoutMasterIdLst>
  <p:sldIdLst>
    <p:sldId id="259" r:id="rId2"/>
  </p:sldIdLst>
  <p:sldSz cx="40243125" cy="31089600"/>
  <p:notesSz cx="6858000" cy="9144000"/>
  <p:defaultTextStyle>
    <a:defPPr>
      <a:defRPr lang="en-US"/>
    </a:defPPr>
    <a:lvl1pPr algn="l" defTabSz="2037279" rtl="0" fontAlgn="base">
      <a:spcBef>
        <a:spcPct val="0"/>
      </a:spcBef>
      <a:spcAft>
        <a:spcPct val="0"/>
      </a:spcAft>
      <a:defRPr sz="8000" kern="1200">
        <a:solidFill>
          <a:schemeClr val="tx1"/>
        </a:solidFill>
        <a:latin typeface="Arial" pitchFamily="-107" charset="0"/>
        <a:ea typeface="ＭＳ Ｐゴシック" pitchFamily="-107" charset="-128"/>
        <a:cs typeface="ＭＳ Ｐゴシック" pitchFamily="-107" charset="-128"/>
      </a:defRPr>
    </a:lvl1pPr>
    <a:lvl2pPr marL="2037279" indent="-1612723" algn="l" defTabSz="2037279" rtl="0" fontAlgn="base">
      <a:spcBef>
        <a:spcPct val="0"/>
      </a:spcBef>
      <a:spcAft>
        <a:spcPct val="0"/>
      </a:spcAft>
      <a:defRPr sz="8000" kern="1200">
        <a:solidFill>
          <a:schemeClr val="tx1"/>
        </a:solidFill>
        <a:latin typeface="Arial" pitchFamily="-107" charset="0"/>
        <a:ea typeface="ＭＳ Ｐゴシック" pitchFamily="-107" charset="-128"/>
        <a:cs typeface="ＭＳ Ｐゴシック" pitchFamily="-107" charset="-128"/>
      </a:defRPr>
    </a:lvl2pPr>
    <a:lvl3pPr marL="4074558" indent="-3225446" algn="l" defTabSz="2037279" rtl="0" fontAlgn="base">
      <a:spcBef>
        <a:spcPct val="0"/>
      </a:spcBef>
      <a:spcAft>
        <a:spcPct val="0"/>
      </a:spcAft>
      <a:defRPr sz="8000" kern="1200">
        <a:solidFill>
          <a:schemeClr val="tx1"/>
        </a:solidFill>
        <a:latin typeface="Arial" pitchFamily="-107" charset="0"/>
        <a:ea typeface="ＭＳ Ｐゴシック" pitchFamily="-107" charset="-128"/>
        <a:cs typeface="ＭＳ Ｐゴシック" pitchFamily="-107" charset="-128"/>
      </a:defRPr>
    </a:lvl3pPr>
    <a:lvl4pPr marL="6113311" indent="-4839643" algn="l" defTabSz="2037279" rtl="0" fontAlgn="base">
      <a:spcBef>
        <a:spcPct val="0"/>
      </a:spcBef>
      <a:spcAft>
        <a:spcPct val="0"/>
      </a:spcAft>
      <a:defRPr sz="8000" kern="1200">
        <a:solidFill>
          <a:schemeClr val="tx1"/>
        </a:solidFill>
        <a:latin typeface="Arial" pitchFamily="-107" charset="0"/>
        <a:ea typeface="ＭＳ Ｐゴシック" pitchFamily="-107" charset="-128"/>
        <a:cs typeface="ＭＳ Ｐゴシック" pitchFamily="-107" charset="-128"/>
      </a:defRPr>
    </a:lvl4pPr>
    <a:lvl5pPr marL="8150590" indent="-6452366" algn="l" defTabSz="2037279" rtl="0" fontAlgn="base">
      <a:spcBef>
        <a:spcPct val="0"/>
      </a:spcBef>
      <a:spcAft>
        <a:spcPct val="0"/>
      </a:spcAft>
      <a:defRPr sz="8000" kern="1200">
        <a:solidFill>
          <a:schemeClr val="tx1"/>
        </a:solidFill>
        <a:latin typeface="Arial" pitchFamily="-107" charset="0"/>
        <a:ea typeface="ＭＳ Ｐゴシック" pitchFamily="-107" charset="-128"/>
        <a:cs typeface="ＭＳ Ｐゴシック" pitchFamily="-107" charset="-128"/>
      </a:defRPr>
    </a:lvl5pPr>
    <a:lvl6pPr marL="2122780" algn="l" defTabSz="424556" rtl="0" eaLnBrk="1" latinLnBrk="0" hangingPunct="1">
      <a:defRPr sz="8000" kern="1200">
        <a:solidFill>
          <a:schemeClr val="tx1"/>
        </a:solidFill>
        <a:latin typeface="Arial" pitchFamily="-107" charset="0"/>
        <a:ea typeface="ＭＳ Ｐゴシック" pitchFamily="-107" charset="-128"/>
        <a:cs typeface="ＭＳ Ｐゴシック" pitchFamily="-107" charset="-128"/>
      </a:defRPr>
    </a:lvl6pPr>
    <a:lvl7pPr marL="2547336" algn="l" defTabSz="424556" rtl="0" eaLnBrk="1" latinLnBrk="0" hangingPunct="1">
      <a:defRPr sz="8000" kern="1200">
        <a:solidFill>
          <a:schemeClr val="tx1"/>
        </a:solidFill>
        <a:latin typeface="Arial" pitchFamily="-107" charset="0"/>
        <a:ea typeface="ＭＳ Ｐゴシック" pitchFamily="-107" charset="-128"/>
        <a:cs typeface="ＭＳ Ｐゴシック" pitchFamily="-107" charset="-128"/>
      </a:defRPr>
    </a:lvl7pPr>
    <a:lvl8pPr marL="2971891" algn="l" defTabSz="424556" rtl="0" eaLnBrk="1" latinLnBrk="0" hangingPunct="1">
      <a:defRPr sz="8000" kern="1200">
        <a:solidFill>
          <a:schemeClr val="tx1"/>
        </a:solidFill>
        <a:latin typeface="Arial" pitchFamily="-107" charset="0"/>
        <a:ea typeface="ＭＳ Ｐゴシック" pitchFamily="-107" charset="-128"/>
        <a:cs typeface="ＭＳ Ｐゴシック" pitchFamily="-107" charset="-128"/>
      </a:defRPr>
    </a:lvl8pPr>
    <a:lvl9pPr marL="3396447" algn="l" defTabSz="424556" rtl="0" eaLnBrk="1" latinLnBrk="0" hangingPunct="1">
      <a:defRPr sz="8000" kern="1200">
        <a:solidFill>
          <a:schemeClr val="tx1"/>
        </a:solidFill>
        <a:latin typeface="Arial" pitchFamily="-107" charset="0"/>
        <a:ea typeface="ＭＳ Ｐゴシック" pitchFamily="-107" charset="-128"/>
        <a:cs typeface="ＭＳ Ｐゴシック" pitchFamily="-107"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5771A1"/>
    <a:srgbClr val="DE6225"/>
    <a:srgbClr val="0527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945" autoAdjust="0"/>
  </p:normalViewPr>
  <p:slideViewPr>
    <p:cSldViewPr snapToObjects="1">
      <p:cViewPr>
        <p:scale>
          <a:sx n="85" d="100"/>
          <a:sy n="85" d="100"/>
        </p:scale>
        <p:origin x="12304" y="984"/>
      </p:cViewPr>
      <p:guideLst>
        <p:guide orient="horz" pos="9792"/>
        <p:guide pos="12675"/>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EA91F10-F105-F240-BB11-F3B689646099}" type="datetimeFigureOut">
              <a:rPr lang="en-US" smtClean="0"/>
              <a:pPr/>
              <a:t>12/15/14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313593-E61B-054B-81C4-FAE256538AED}" type="slidenum">
              <a:rPr lang="en-US" smtClean="0"/>
              <a:pPr/>
              <a:t>‹#›</a:t>
            </a:fld>
            <a:endParaRPr lang="en-US"/>
          </a:p>
        </p:txBody>
      </p:sp>
    </p:spTree>
    <p:extLst>
      <p:ext uri="{BB962C8B-B14F-4D97-AF65-F5344CB8AC3E}">
        <p14:creationId xmlns:p14="http://schemas.microsoft.com/office/powerpoint/2010/main" val="35956733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2194560"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2194560" fontAlgn="auto">
              <a:spcBef>
                <a:spcPts val="0"/>
              </a:spcBef>
              <a:spcAft>
                <a:spcPts val="0"/>
              </a:spcAft>
              <a:defRPr sz="1200">
                <a:latin typeface="+mn-lt"/>
                <a:ea typeface="+mn-ea"/>
                <a:cs typeface="+mn-cs"/>
              </a:defRPr>
            </a:lvl1pPr>
          </a:lstStyle>
          <a:p>
            <a:pPr>
              <a:defRPr/>
            </a:pPr>
            <a:fld id="{39B9E5EC-0846-6941-8703-CD90130FC354}" type="datetime1">
              <a:rPr lang="en-US"/>
              <a:pPr>
                <a:defRPr/>
              </a:pPr>
              <a:t>12/15/14</a:t>
            </a:fld>
            <a:endParaRPr lang="en-US"/>
          </a:p>
        </p:txBody>
      </p:sp>
      <p:sp>
        <p:nvSpPr>
          <p:cNvPr id="4" name="Slide Image Placeholder 3"/>
          <p:cNvSpPr>
            <a:spLocks noGrp="1" noRot="1" noChangeAspect="1"/>
          </p:cNvSpPr>
          <p:nvPr>
            <p:ph type="sldImg" idx="2"/>
          </p:nvPr>
        </p:nvSpPr>
        <p:spPr>
          <a:xfrm>
            <a:off x="1209675" y="685800"/>
            <a:ext cx="443865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2194560"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2194560" fontAlgn="auto">
              <a:spcBef>
                <a:spcPts val="0"/>
              </a:spcBef>
              <a:spcAft>
                <a:spcPts val="0"/>
              </a:spcAft>
              <a:defRPr sz="1200">
                <a:latin typeface="+mn-lt"/>
                <a:ea typeface="+mn-ea"/>
                <a:cs typeface="+mn-cs"/>
              </a:defRPr>
            </a:lvl1pPr>
          </a:lstStyle>
          <a:p>
            <a:pPr>
              <a:defRPr/>
            </a:pPr>
            <a:fld id="{572C3E04-EAED-7A4D-B838-0B5ADB0969A6}" type="slidenum">
              <a:rPr lang="en-US"/>
              <a:pPr>
                <a:defRPr/>
              </a:pPr>
              <a:t>‹#›</a:t>
            </a:fld>
            <a:endParaRPr lang="en-US"/>
          </a:p>
        </p:txBody>
      </p:sp>
    </p:spTree>
    <p:extLst>
      <p:ext uri="{BB962C8B-B14F-4D97-AF65-F5344CB8AC3E}">
        <p14:creationId xmlns:p14="http://schemas.microsoft.com/office/powerpoint/2010/main" val="1659047983"/>
      </p:ext>
    </p:extLst>
  </p:cSld>
  <p:clrMap bg1="lt1" tx1="dk1" bg2="lt2" tx2="dk2" accent1="accent1" accent2="accent2" accent3="accent3" accent4="accent4" accent5="accent5" accent6="accent6" hlink="hlink" folHlink="folHlink"/>
  <p:notesStyle>
    <a:lvl1pPr algn="l" defTabSz="424556" rtl="0" eaLnBrk="0" fontAlgn="base" hangingPunct="0">
      <a:spcBef>
        <a:spcPct val="30000"/>
      </a:spcBef>
      <a:spcAft>
        <a:spcPct val="0"/>
      </a:spcAft>
      <a:defRPr sz="1100" kern="1200">
        <a:solidFill>
          <a:schemeClr val="tx1"/>
        </a:solidFill>
        <a:latin typeface="+mn-lt"/>
        <a:ea typeface="ＭＳ Ｐゴシック" pitchFamily="-108" charset="-128"/>
        <a:cs typeface="ＭＳ Ｐゴシック" pitchFamily="-108" charset="-128"/>
      </a:defRPr>
    </a:lvl1pPr>
    <a:lvl2pPr marL="424556" algn="l" defTabSz="424556" rtl="0" eaLnBrk="0" fontAlgn="base" hangingPunct="0">
      <a:spcBef>
        <a:spcPct val="30000"/>
      </a:spcBef>
      <a:spcAft>
        <a:spcPct val="0"/>
      </a:spcAft>
      <a:defRPr sz="1100" kern="1200">
        <a:solidFill>
          <a:schemeClr val="tx1"/>
        </a:solidFill>
        <a:latin typeface="+mn-lt"/>
        <a:ea typeface="ＭＳ Ｐゴシック" pitchFamily="-108" charset="-128"/>
        <a:cs typeface="+mn-cs"/>
      </a:defRPr>
    </a:lvl2pPr>
    <a:lvl3pPr marL="849112" algn="l" defTabSz="424556" rtl="0" eaLnBrk="0" fontAlgn="base" hangingPunct="0">
      <a:spcBef>
        <a:spcPct val="30000"/>
      </a:spcBef>
      <a:spcAft>
        <a:spcPct val="0"/>
      </a:spcAft>
      <a:defRPr sz="1100" kern="1200">
        <a:solidFill>
          <a:schemeClr val="tx1"/>
        </a:solidFill>
        <a:latin typeface="+mn-lt"/>
        <a:ea typeface="ＭＳ Ｐゴシック" pitchFamily="-108" charset="-128"/>
        <a:cs typeface="+mn-cs"/>
      </a:defRPr>
    </a:lvl3pPr>
    <a:lvl4pPr marL="1273668" algn="l" defTabSz="424556" rtl="0" eaLnBrk="0" fontAlgn="base" hangingPunct="0">
      <a:spcBef>
        <a:spcPct val="30000"/>
      </a:spcBef>
      <a:spcAft>
        <a:spcPct val="0"/>
      </a:spcAft>
      <a:defRPr sz="1100" kern="1200">
        <a:solidFill>
          <a:schemeClr val="tx1"/>
        </a:solidFill>
        <a:latin typeface="+mn-lt"/>
        <a:ea typeface="ＭＳ Ｐゴシック" pitchFamily="-108" charset="-128"/>
        <a:cs typeface="+mn-cs"/>
      </a:defRPr>
    </a:lvl4pPr>
    <a:lvl5pPr marL="1698224" algn="l" defTabSz="424556" rtl="0" eaLnBrk="0" fontAlgn="base" hangingPunct="0">
      <a:spcBef>
        <a:spcPct val="30000"/>
      </a:spcBef>
      <a:spcAft>
        <a:spcPct val="0"/>
      </a:spcAft>
      <a:defRPr sz="1100" kern="1200">
        <a:solidFill>
          <a:schemeClr val="tx1"/>
        </a:solidFill>
        <a:latin typeface="+mn-lt"/>
        <a:ea typeface="ＭＳ Ｐゴシック" pitchFamily="-108" charset="-128"/>
        <a:cs typeface="+mn-cs"/>
      </a:defRPr>
    </a:lvl5pPr>
    <a:lvl6pPr marL="2122780" algn="l" defTabSz="424556" rtl="0" eaLnBrk="1" latinLnBrk="0" hangingPunct="1">
      <a:defRPr sz="1100" kern="1200">
        <a:solidFill>
          <a:schemeClr val="tx1"/>
        </a:solidFill>
        <a:latin typeface="+mn-lt"/>
        <a:ea typeface="+mn-ea"/>
        <a:cs typeface="+mn-cs"/>
      </a:defRPr>
    </a:lvl6pPr>
    <a:lvl7pPr marL="2547336" algn="l" defTabSz="424556" rtl="0" eaLnBrk="1" latinLnBrk="0" hangingPunct="1">
      <a:defRPr sz="1100" kern="1200">
        <a:solidFill>
          <a:schemeClr val="tx1"/>
        </a:solidFill>
        <a:latin typeface="+mn-lt"/>
        <a:ea typeface="+mn-ea"/>
        <a:cs typeface="+mn-cs"/>
      </a:defRPr>
    </a:lvl7pPr>
    <a:lvl8pPr marL="2971891" algn="l" defTabSz="424556" rtl="0" eaLnBrk="1" latinLnBrk="0" hangingPunct="1">
      <a:defRPr sz="1100" kern="1200">
        <a:solidFill>
          <a:schemeClr val="tx1"/>
        </a:solidFill>
        <a:latin typeface="+mn-lt"/>
        <a:ea typeface="+mn-ea"/>
        <a:cs typeface="+mn-cs"/>
      </a:defRPr>
    </a:lvl8pPr>
    <a:lvl9pPr marL="3396447" algn="l" defTabSz="424556"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p:cNvSpPr>
          <p:nvPr>
            <p:ph type="sldImg"/>
          </p:nvPr>
        </p:nvSpPr>
        <p:spPr bwMode="auto">
          <a:xfrm>
            <a:off x="1209675" y="685800"/>
            <a:ext cx="4438650" cy="3429000"/>
          </a:xfrm>
          <a:noFill/>
          <a:ln>
            <a:solidFill>
              <a:srgbClr val="000000"/>
            </a:solidFill>
            <a:miter lim="800000"/>
            <a:headEnd/>
            <a:tailEnd/>
          </a:ln>
        </p:spPr>
      </p:sp>
      <p:sp>
        <p:nvSpPr>
          <p:cNvPr id="174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ea typeface="ＭＳ Ｐゴシック" pitchFamily="-107" charset="-128"/>
              <a:cs typeface="ＭＳ Ｐゴシック" pitchFamily="-107" charset="-128"/>
            </a:endParaRPr>
          </a:p>
        </p:txBody>
      </p:sp>
      <p:sp>
        <p:nvSpPr>
          <p:cNvPr id="17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2193925" fontAlgn="base">
              <a:spcBef>
                <a:spcPct val="0"/>
              </a:spcBef>
              <a:spcAft>
                <a:spcPct val="0"/>
              </a:spcAft>
              <a:defRPr/>
            </a:pPr>
            <a:fld id="{49DB0A5A-AF5E-9543-8B7A-88F16E74363B}" type="slidenum">
              <a:rPr lang="en-US" smtClean="0">
                <a:ea typeface="ＭＳ Ｐゴシック" pitchFamily="-108" charset="-128"/>
                <a:cs typeface="ＭＳ Ｐゴシック" pitchFamily="-108" charset="-128"/>
              </a:rPr>
              <a:pPr defTabSz="2193925" fontAlgn="base">
                <a:spcBef>
                  <a:spcPct val="0"/>
                </a:spcBef>
                <a:spcAft>
                  <a:spcPct val="0"/>
                </a:spcAft>
                <a:defRPr/>
              </a:pPr>
              <a:t>1</a:t>
            </a:fld>
            <a:endParaRPr lang="en-US" smtClean="0">
              <a:ea typeface="ＭＳ Ｐゴシック" pitchFamily="-108" charset="-128"/>
              <a:cs typeface="ＭＳ Ｐゴシック" pitchFamily="-108"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8235" y="9657929"/>
            <a:ext cx="34206656" cy="6664113"/>
          </a:xfrm>
        </p:spPr>
        <p:txBody>
          <a:bodyPr/>
          <a:lstStyle/>
          <a:p>
            <a:r>
              <a:rPr lang="en-US" smtClean="0"/>
              <a:t>Click to edit Master title style</a:t>
            </a:r>
            <a:endParaRPr lang="en-US"/>
          </a:p>
        </p:txBody>
      </p:sp>
      <p:sp>
        <p:nvSpPr>
          <p:cNvPr id="3" name="Subtitle 2"/>
          <p:cNvSpPr>
            <a:spLocks noGrp="1"/>
          </p:cNvSpPr>
          <p:nvPr>
            <p:ph type="subTitle" idx="1"/>
          </p:nvPr>
        </p:nvSpPr>
        <p:spPr>
          <a:xfrm>
            <a:off x="6036469" y="17617440"/>
            <a:ext cx="28170188" cy="7945120"/>
          </a:xfrm>
        </p:spPr>
        <p:txBody>
          <a:bodyPr/>
          <a:lstStyle>
            <a:lvl1pPr marL="0" indent="0" algn="ctr">
              <a:buNone/>
              <a:defRPr>
                <a:solidFill>
                  <a:schemeClr val="tx1">
                    <a:tint val="75000"/>
                  </a:schemeClr>
                </a:solidFill>
              </a:defRPr>
            </a:lvl1pPr>
            <a:lvl2pPr marL="2037868" indent="0" algn="ctr">
              <a:buNone/>
              <a:defRPr>
                <a:solidFill>
                  <a:schemeClr val="tx1">
                    <a:tint val="75000"/>
                  </a:schemeClr>
                </a:solidFill>
              </a:defRPr>
            </a:lvl2pPr>
            <a:lvl3pPr marL="4075737" indent="0" algn="ctr">
              <a:buNone/>
              <a:defRPr>
                <a:solidFill>
                  <a:schemeClr val="tx1">
                    <a:tint val="75000"/>
                  </a:schemeClr>
                </a:solidFill>
              </a:defRPr>
            </a:lvl3pPr>
            <a:lvl4pPr marL="6113605" indent="0" algn="ctr">
              <a:buNone/>
              <a:defRPr>
                <a:solidFill>
                  <a:schemeClr val="tx1">
                    <a:tint val="75000"/>
                  </a:schemeClr>
                </a:solidFill>
              </a:defRPr>
            </a:lvl4pPr>
            <a:lvl5pPr marL="8151474" indent="0" algn="ctr">
              <a:buNone/>
              <a:defRPr>
                <a:solidFill>
                  <a:schemeClr val="tx1">
                    <a:tint val="75000"/>
                  </a:schemeClr>
                </a:solidFill>
              </a:defRPr>
            </a:lvl5pPr>
            <a:lvl6pPr marL="10189342" indent="0" algn="ctr">
              <a:buNone/>
              <a:defRPr>
                <a:solidFill>
                  <a:schemeClr val="tx1">
                    <a:tint val="75000"/>
                  </a:schemeClr>
                </a:solidFill>
              </a:defRPr>
            </a:lvl6pPr>
            <a:lvl7pPr marL="12227210" indent="0" algn="ctr">
              <a:buNone/>
              <a:defRPr>
                <a:solidFill>
                  <a:schemeClr val="tx1">
                    <a:tint val="75000"/>
                  </a:schemeClr>
                </a:solidFill>
              </a:defRPr>
            </a:lvl7pPr>
            <a:lvl8pPr marL="14265079" indent="0" algn="ctr">
              <a:buNone/>
              <a:defRPr>
                <a:solidFill>
                  <a:schemeClr val="tx1">
                    <a:tint val="75000"/>
                  </a:schemeClr>
                </a:solidFill>
              </a:defRPr>
            </a:lvl8pPr>
            <a:lvl9pPr marL="16302947"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D9B0DC0-DEB6-5245-9786-81835CA7B236}" type="datetime1">
              <a:rPr lang="en-US"/>
              <a:pPr>
                <a:defRPr/>
              </a:pPr>
              <a:t>12/15/14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10CB6CD-A896-034E-886C-9AD731625548}"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FE152F3-A628-174C-B1C5-D7957B5E1D38}" type="datetime1">
              <a:rPr lang="en-US"/>
              <a:pPr>
                <a:defRPr/>
              </a:pPr>
              <a:t>12/15/14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0FCF62F-1C22-F342-AEF6-5751E4D1B1C2}"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0047477" y="5973233"/>
            <a:ext cx="43463970" cy="1273306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655558" y="5973233"/>
            <a:ext cx="129721200" cy="1273306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745D483-D49F-FF4D-A9BE-F07770943FEC}" type="datetime1">
              <a:rPr lang="en-US"/>
              <a:pPr>
                <a:defRPr/>
              </a:pPr>
              <a:t>12/15/14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B774BD7-0588-6F4B-AC48-26B402219AE7}"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2E7EE88-36B3-3346-BBA2-F431CBED7E14}" type="datetime1">
              <a:rPr lang="en-US"/>
              <a:pPr>
                <a:defRPr/>
              </a:pPr>
              <a:t>12/15/14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4E96FE8-16DA-394E-A83E-4578336391CB}"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78929" y="19977949"/>
            <a:ext cx="34206656" cy="6174740"/>
          </a:xfrm>
        </p:spPr>
        <p:txBody>
          <a:bodyPr anchor="t"/>
          <a:lstStyle>
            <a:lvl1pPr algn="l">
              <a:defRPr sz="17800" b="1" cap="all"/>
            </a:lvl1pPr>
          </a:lstStyle>
          <a:p>
            <a:r>
              <a:rPr lang="en-US" smtClean="0"/>
              <a:t>Click to edit Master title style</a:t>
            </a:r>
            <a:endParaRPr lang="en-US"/>
          </a:p>
        </p:txBody>
      </p:sp>
      <p:sp>
        <p:nvSpPr>
          <p:cNvPr id="3" name="Text Placeholder 2"/>
          <p:cNvSpPr>
            <a:spLocks noGrp="1"/>
          </p:cNvSpPr>
          <p:nvPr>
            <p:ph type="body" idx="1"/>
          </p:nvPr>
        </p:nvSpPr>
        <p:spPr>
          <a:xfrm>
            <a:off x="3178929" y="13177101"/>
            <a:ext cx="34206656" cy="6800848"/>
          </a:xfrm>
        </p:spPr>
        <p:txBody>
          <a:bodyPr anchor="b"/>
          <a:lstStyle>
            <a:lvl1pPr marL="0" indent="0">
              <a:buNone/>
              <a:defRPr sz="8900">
                <a:solidFill>
                  <a:schemeClr val="tx1">
                    <a:tint val="75000"/>
                  </a:schemeClr>
                </a:solidFill>
              </a:defRPr>
            </a:lvl1pPr>
            <a:lvl2pPr marL="2037868" indent="0">
              <a:buNone/>
              <a:defRPr sz="8000">
                <a:solidFill>
                  <a:schemeClr val="tx1">
                    <a:tint val="75000"/>
                  </a:schemeClr>
                </a:solidFill>
              </a:defRPr>
            </a:lvl2pPr>
            <a:lvl3pPr marL="4075737" indent="0">
              <a:buNone/>
              <a:defRPr sz="7200">
                <a:solidFill>
                  <a:schemeClr val="tx1">
                    <a:tint val="75000"/>
                  </a:schemeClr>
                </a:solidFill>
              </a:defRPr>
            </a:lvl3pPr>
            <a:lvl4pPr marL="6113605" indent="0">
              <a:buNone/>
              <a:defRPr sz="6200">
                <a:solidFill>
                  <a:schemeClr val="tx1">
                    <a:tint val="75000"/>
                  </a:schemeClr>
                </a:solidFill>
              </a:defRPr>
            </a:lvl4pPr>
            <a:lvl5pPr marL="8151474" indent="0">
              <a:buNone/>
              <a:defRPr sz="6200">
                <a:solidFill>
                  <a:schemeClr val="tx1">
                    <a:tint val="75000"/>
                  </a:schemeClr>
                </a:solidFill>
              </a:defRPr>
            </a:lvl5pPr>
            <a:lvl6pPr marL="10189342" indent="0">
              <a:buNone/>
              <a:defRPr sz="6200">
                <a:solidFill>
                  <a:schemeClr val="tx1">
                    <a:tint val="75000"/>
                  </a:schemeClr>
                </a:solidFill>
              </a:defRPr>
            </a:lvl6pPr>
            <a:lvl7pPr marL="12227210" indent="0">
              <a:buNone/>
              <a:defRPr sz="6200">
                <a:solidFill>
                  <a:schemeClr val="tx1">
                    <a:tint val="75000"/>
                  </a:schemeClr>
                </a:solidFill>
              </a:defRPr>
            </a:lvl7pPr>
            <a:lvl8pPr marL="14265079" indent="0">
              <a:buNone/>
              <a:defRPr sz="6200">
                <a:solidFill>
                  <a:schemeClr val="tx1">
                    <a:tint val="75000"/>
                  </a:schemeClr>
                </a:solidFill>
              </a:defRPr>
            </a:lvl8pPr>
            <a:lvl9pPr marL="16302947" indent="0">
              <a:buNone/>
              <a:defRPr sz="6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F7DEA6E3-440A-4444-BB11-7B989A77FD77}" type="datetime1">
              <a:rPr lang="en-US"/>
              <a:pPr>
                <a:defRPr/>
              </a:pPr>
              <a:t>12/15/14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A5C8EF9-EBE1-BB4A-BC45-FEB94B053A15}"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655557" y="34817473"/>
            <a:ext cx="86592585" cy="98486385"/>
          </a:xfrm>
        </p:spPr>
        <p:txBody>
          <a:bodyPr/>
          <a:lstStyle>
            <a:lvl1pPr>
              <a:defRPr sz="124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6918861" y="34817473"/>
            <a:ext cx="86592585" cy="98486385"/>
          </a:xfrm>
        </p:spPr>
        <p:txBody>
          <a:bodyPr/>
          <a:lstStyle>
            <a:lvl1pPr>
              <a:defRPr sz="124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A0F24EE3-BE6B-6F40-8449-0EE688B334C3}" type="datetime1">
              <a:rPr lang="en-US"/>
              <a:pPr>
                <a:defRPr/>
              </a:pPr>
              <a:t>12/15/14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40A0E92-9676-0646-8393-C6A11532230B}"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12156" y="1245025"/>
            <a:ext cx="36218813" cy="5181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012156" y="6959178"/>
            <a:ext cx="17781035" cy="2900255"/>
          </a:xfrm>
        </p:spPr>
        <p:txBody>
          <a:bodyPr anchor="b"/>
          <a:lstStyle>
            <a:lvl1pPr marL="0" indent="0">
              <a:buNone/>
              <a:defRPr sz="10700" b="1"/>
            </a:lvl1pPr>
            <a:lvl2pPr marL="2037868" indent="0">
              <a:buNone/>
              <a:defRPr sz="8900" b="1"/>
            </a:lvl2pPr>
            <a:lvl3pPr marL="4075737" indent="0">
              <a:buNone/>
              <a:defRPr sz="8000" b="1"/>
            </a:lvl3pPr>
            <a:lvl4pPr marL="6113605" indent="0">
              <a:buNone/>
              <a:defRPr sz="7200" b="1"/>
            </a:lvl4pPr>
            <a:lvl5pPr marL="8151474" indent="0">
              <a:buNone/>
              <a:defRPr sz="7200" b="1"/>
            </a:lvl5pPr>
            <a:lvl6pPr marL="10189342" indent="0">
              <a:buNone/>
              <a:defRPr sz="7200" b="1"/>
            </a:lvl6pPr>
            <a:lvl7pPr marL="12227210" indent="0">
              <a:buNone/>
              <a:defRPr sz="7200" b="1"/>
            </a:lvl7pPr>
            <a:lvl8pPr marL="14265079" indent="0">
              <a:buNone/>
              <a:defRPr sz="7200" b="1"/>
            </a:lvl8pPr>
            <a:lvl9pPr marL="16302947" indent="0">
              <a:buNone/>
              <a:defRPr sz="7200" b="1"/>
            </a:lvl9pPr>
          </a:lstStyle>
          <a:p>
            <a:pPr lvl="0"/>
            <a:r>
              <a:rPr lang="en-US" smtClean="0"/>
              <a:t>Click to edit Master text styles</a:t>
            </a:r>
          </a:p>
        </p:txBody>
      </p:sp>
      <p:sp>
        <p:nvSpPr>
          <p:cNvPr id="4" name="Content Placeholder 3"/>
          <p:cNvSpPr>
            <a:spLocks noGrp="1"/>
          </p:cNvSpPr>
          <p:nvPr>
            <p:ph sz="half" idx="2"/>
          </p:nvPr>
        </p:nvSpPr>
        <p:spPr>
          <a:xfrm>
            <a:off x="2012156" y="9859433"/>
            <a:ext cx="17781035" cy="17912505"/>
          </a:xfrm>
        </p:spPr>
        <p:txBody>
          <a:bodyPr/>
          <a:lstStyle>
            <a:lvl1pPr>
              <a:defRPr sz="10700"/>
            </a:lvl1pPr>
            <a:lvl2pPr>
              <a:defRPr sz="89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0442950" y="6959178"/>
            <a:ext cx="17788020" cy="2900255"/>
          </a:xfrm>
        </p:spPr>
        <p:txBody>
          <a:bodyPr anchor="b"/>
          <a:lstStyle>
            <a:lvl1pPr marL="0" indent="0">
              <a:buNone/>
              <a:defRPr sz="10700" b="1"/>
            </a:lvl1pPr>
            <a:lvl2pPr marL="2037868" indent="0">
              <a:buNone/>
              <a:defRPr sz="8900" b="1"/>
            </a:lvl2pPr>
            <a:lvl3pPr marL="4075737" indent="0">
              <a:buNone/>
              <a:defRPr sz="8000" b="1"/>
            </a:lvl3pPr>
            <a:lvl4pPr marL="6113605" indent="0">
              <a:buNone/>
              <a:defRPr sz="7200" b="1"/>
            </a:lvl4pPr>
            <a:lvl5pPr marL="8151474" indent="0">
              <a:buNone/>
              <a:defRPr sz="7200" b="1"/>
            </a:lvl5pPr>
            <a:lvl6pPr marL="10189342" indent="0">
              <a:buNone/>
              <a:defRPr sz="7200" b="1"/>
            </a:lvl6pPr>
            <a:lvl7pPr marL="12227210" indent="0">
              <a:buNone/>
              <a:defRPr sz="7200" b="1"/>
            </a:lvl7pPr>
            <a:lvl8pPr marL="14265079" indent="0">
              <a:buNone/>
              <a:defRPr sz="7200" b="1"/>
            </a:lvl8pPr>
            <a:lvl9pPr marL="16302947" indent="0">
              <a:buNone/>
              <a:defRPr sz="7200" b="1"/>
            </a:lvl9pPr>
          </a:lstStyle>
          <a:p>
            <a:pPr lvl="0"/>
            <a:r>
              <a:rPr lang="en-US" smtClean="0"/>
              <a:t>Click to edit Master text styles</a:t>
            </a:r>
          </a:p>
        </p:txBody>
      </p:sp>
      <p:sp>
        <p:nvSpPr>
          <p:cNvPr id="6" name="Content Placeholder 5"/>
          <p:cNvSpPr>
            <a:spLocks noGrp="1"/>
          </p:cNvSpPr>
          <p:nvPr>
            <p:ph sz="quarter" idx="4"/>
          </p:nvPr>
        </p:nvSpPr>
        <p:spPr>
          <a:xfrm>
            <a:off x="20442950" y="9859433"/>
            <a:ext cx="17788020" cy="17912505"/>
          </a:xfrm>
        </p:spPr>
        <p:txBody>
          <a:bodyPr/>
          <a:lstStyle>
            <a:lvl1pPr>
              <a:defRPr sz="10700"/>
            </a:lvl1pPr>
            <a:lvl2pPr>
              <a:defRPr sz="89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0EB25384-CBCF-B646-AF0F-35BE8D53D802}" type="datetime1">
              <a:rPr lang="en-US"/>
              <a:pPr>
                <a:defRPr/>
              </a:pPr>
              <a:t>12/15/14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A81054D-299A-2D4B-A58E-B6B2DCDDC984}"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9FC97E24-7DE0-2049-B283-98D5EA78F8EA}" type="datetime1">
              <a:rPr lang="en-US"/>
              <a:pPr>
                <a:defRPr/>
              </a:pPr>
              <a:t>12/15/14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CC60871-0703-CC4C-A829-D75B00D0A2DE}"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4D595BF-B042-E74D-B532-F84F734A770B}" type="datetime1">
              <a:rPr lang="en-US"/>
              <a:pPr>
                <a:defRPr/>
              </a:pPr>
              <a:t>12/15/14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CFE51F58-CED8-114E-989B-FAB78C4990EE}"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2159" y="1237827"/>
            <a:ext cx="13239710" cy="5267960"/>
          </a:xfrm>
        </p:spPr>
        <p:txBody>
          <a:bodyPr anchor="b"/>
          <a:lstStyle>
            <a:lvl1pPr algn="l">
              <a:defRPr sz="8900" b="1"/>
            </a:lvl1pPr>
          </a:lstStyle>
          <a:p>
            <a:r>
              <a:rPr lang="en-US" smtClean="0"/>
              <a:t>Click to edit Master title style</a:t>
            </a:r>
            <a:endParaRPr lang="en-US"/>
          </a:p>
        </p:txBody>
      </p:sp>
      <p:sp>
        <p:nvSpPr>
          <p:cNvPr id="3" name="Content Placeholder 2"/>
          <p:cNvSpPr>
            <a:spLocks noGrp="1"/>
          </p:cNvSpPr>
          <p:nvPr>
            <p:ph idx="1"/>
          </p:nvPr>
        </p:nvSpPr>
        <p:spPr>
          <a:xfrm>
            <a:off x="15733944" y="1237829"/>
            <a:ext cx="22497025" cy="26534112"/>
          </a:xfrm>
        </p:spPr>
        <p:txBody>
          <a:bodyPr/>
          <a:lstStyle>
            <a:lvl1pPr>
              <a:defRPr sz="14300"/>
            </a:lvl1pPr>
            <a:lvl2pPr>
              <a:defRPr sz="12400"/>
            </a:lvl2pPr>
            <a:lvl3pPr>
              <a:defRPr sz="10700"/>
            </a:lvl3pPr>
            <a:lvl4pPr>
              <a:defRPr sz="8900"/>
            </a:lvl4pPr>
            <a:lvl5pPr>
              <a:defRPr sz="8900"/>
            </a:lvl5pPr>
            <a:lvl6pPr>
              <a:defRPr sz="8900"/>
            </a:lvl6pPr>
            <a:lvl7pPr>
              <a:defRPr sz="8900"/>
            </a:lvl7pPr>
            <a:lvl8pPr>
              <a:defRPr sz="8900"/>
            </a:lvl8pPr>
            <a:lvl9pPr>
              <a:defRPr sz="8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012159" y="6505789"/>
            <a:ext cx="13239710" cy="21266152"/>
          </a:xfrm>
        </p:spPr>
        <p:txBody>
          <a:bodyPr/>
          <a:lstStyle>
            <a:lvl1pPr marL="0" indent="0">
              <a:buNone/>
              <a:defRPr sz="6200"/>
            </a:lvl1pPr>
            <a:lvl2pPr marL="2037868" indent="0">
              <a:buNone/>
              <a:defRPr sz="5400"/>
            </a:lvl2pPr>
            <a:lvl3pPr marL="4075737" indent="0">
              <a:buNone/>
              <a:defRPr sz="4500"/>
            </a:lvl3pPr>
            <a:lvl4pPr marL="6113605" indent="0">
              <a:buNone/>
              <a:defRPr sz="4000"/>
            </a:lvl4pPr>
            <a:lvl5pPr marL="8151474" indent="0">
              <a:buNone/>
              <a:defRPr sz="4000"/>
            </a:lvl5pPr>
            <a:lvl6pPr marL="10189342" indent="0">
              <a:buNone/>
              <a:defRPr sz="4000"/>
            </a:lvl6pPr>
            <a:lvl7pPr marL="12227210" indent="0">
              <a:buNone/>
              <a:defRPr sz="4000"/>
            </a:lvl7pPr>
            <a:lvl8pPr marL="14265079" indent="0">
              <a:buNone/>
              <a:defRPr sz="4000"/>
            </a:lvl8pPr>
            <a:lvl9pPr marL="16302947" indent="0">
              <a:buNone/>
              <a:defRPr sz="4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AE1BB32-3A3A-1442-B647-28E14D9E02CB}" type="datetime1">
              <a:rPr lang="en-US"/>
              <a:pPr>
                <a:defRPr/>
              </a:pPr>
              <a:t>12/15/14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16AC1B3-1A4E-1147-990C-E994497E5639}"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87934" y="21762720"/>
            <a:ext cx="24145875" cy="2569212"/>
          </a:xfrm>
        </p:spPr>
        <p:txBody>
          <a:bodyPr anchor="b"/>
          <a:lstStyle>
            <a:lvl1pPr algn="l">
              <a:defRPr sz="8900" b="1"/>
            </a:lvl1pPr>
          </a:lstStyle>
          <a:p>
            <a:r>
              <a:rPr lang="en-US" smtClean="0"/>
              <a:t>Click to edit Master title style</a:t>
            </a:r>
            <a:endParaRPr lang="en-US"/>
          </a:p>
        </p:txBody>
      </p:sp>
      <p:sp>
        <p:nvSpPr>
          <p:cNvPr id="3" name="Picture Placeholder 2"/>
          <p:cNvSpPr>
            <a:spLocks noGrp="1"/>
          </p:cNvSpPr>
          <p:nvPr>
            <p:ph type="pic" idx="1"/>
          </p:nvPr>
        </p:nvSpPr>
        <p:spPr>
          <a:xfrm>
            <a:off x="7887934" y="2777913"/>
            <a:ext cx="24145875" cy="18653760"/>
          </a:xfrm>
        </p:spPr>
        <p:txBody>
          <a:bodyPr rtlCol="0">
            <a:normAutofit/>
          </a:bodyPr>
          <a:lstStyle>
            <a:lvl1pPr marL="0" indent="0">
              <a:buNone/>
              <a:defRPr sz="14300"/>
            </a:lvl1pPr>
            <a:lvl2pPr marL="2037868" indent="0">
              <a:buNone/>
              <a:defRPr sz="12400"/>
            </a:lvl2pPr>
            <a:lvl3pPr marL="4075737" indent="0">
              <a:buNone/>
              <a:defRPr sz="10700"/>
            </a:lvl3pPr>
            <a:lvl4pPr marL="6113605" indent="0">
              <a:buNone/>
              <a:defRPr sz="8900"/>
            </a:lvl4pPr>
            <a:lvl5pPr marL="8151474" indent="0">
              <a:buNone/>
              <a:defRPr sz="8900"/>
            </a:lvl5pPr>
            <a:lvl6pPr marL="10189342" indent="0">
              <a:buNone/>
              <a:defRPr sz="8900"/>
            </a:lvl6pPr>
            <a:lvl7pPr marL="12227210" indent="0">
              <a:buNone/>
              <a:defRPr sz="8900"/>
            </a:lvl7pPr>
            <a:lvl8pPr marL="14265079" indent="0">
              <a:buNone/>
              <a:defRPr sz="8900"/>
            </a:lvl8pPr>
            <a:lvl9pPr marL="16302947" indent="0">
              <a:buNone/>
              <a:defRPr sz="8900"/>
            </a:lvl9pPr>
          </a:lstStyle>
          <a:p>
            <a:pPr lvl="0"/>
            <a:r>
              <a:rPr lang="en-US" noProof="0" smtClean="0"/>
              <a:t>Drag picture to placeholder or click icon to add</a:t>
            </a:r>
            <a:endParaRPr lang="en-US" noProof="0" dirty="0"/>
          </a:p>
        </p:txBody>
      </p:sp>
      <p:sp>
        <p:nvSpPr>
          <p:cNvPr id="4" name="Text Placeholder 3"/>
          <p:cNvSpPr>
            <a:spLocks noGrp="1"/>
          </p:cNvSpPr>
          <p:nvPr>
            <p:ph type="body" sz="half" idx="2"/>
          </p:nvPr>
        </p:nvSpPr>
        <p:spPr>
          <a:xfrm>
            <a:off x="7887934" y="24331932"/>
            <a:ext cx="24145875" cy="3648708"/>
          </a:xfrm>
        </p:spPr>
        <p:txBody>
          <a:bodyPr/>
          <a:lstStyle>
            <a:lvl1pPr marL="0" indent="0">
              <a:buNone/>
              <a:defRPr sz="6200"/>
            </a:lvl1pPr>
            <a:lvl2pPr marL="2037868" indent="0">
              <a:buNone/>
              <a:defRPr sz="5400"/>
            </a:lvl2pPr>
            <a:lvl3pPr marL="4075737" indent="0">
              <a:buNone/>
              <a:defRPr sz="4500"/>
            </a:lvl3pPr>
            <a:lvl4pPr marL="6113605" indent="0">
              <a:buNone/>
              <a:defRPr sz="4000"/>
            </a:lvl4pPr>
            <a:lvl5pPr marL="8151474" indent="0">
              <a:buNone/>
              <a:defRPr sz="4000"/>
            </a:lvl5pPr>
            <a:lvl6pPr marL="10189342" indent="0">
              <a:buNone/>
              <a:defRPr sz="4000"/>
            </a:lvl6pPr>
            <a:lvl7pPr marL="12227210" indent="0">
              <a:buNone/>
              <a:defRPr sz="4000"/>
            </a:lvl7pPr>
            <a:lvl8pPr marL="14265079" indent="0">
              <a:buNone/>
              <a:defRPr sz="4000"/>
            </a:lvl8pPr>
            <a:lvl9pPr marL="16302947" indent="0">
              <a:buNone/>
              <a:defRPr sz="4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D6EE6D99-5BC1-9447-9734-C2AA085436E8}" type="datetime1">
              <a:rPr lang="en-US"/>
              <a:pPr>
                <a:defRPr/>
              </a:pPr>
              <a:t>12/15/14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0B73B32-3A11-C34E-B587-0381224FDA0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011574" y="1244424"/>
            <a:ext cx="36219977" cy="5181600"/>
          </a:xfrm>
          <a:prstGeom prst="rect">
            <a:avLst/>
          </a:prstGeom>
          <a:noFill/>
          <a:ln w="9525">
            <a:noFill/>
            <a:miter lim="800000"/>
            <a:headEnd/>
            <a:tailEnd/>
          </a:ln>
        </p:spPr>
        <p:txBody>
          <a:bodyPr vert="horz" wrap="square" lIns="407574" tIns="203787" rIns="407574" bIns="203787" numCol="1" anchor="ctr" anchorCtr="0" compatLnSpc="1">
            <a:prstTxWarp prst="textNoShape">
              <a:avLst/>
            </a:prstTxWarp>
          </a:bodyPr>
          <a:lstStyle/>
          <a:p>
            <a:pPr lvl="0"/>
            <a:r>
              <a:rPr lang="en-US" smtClean="0"/>
              <a:t>Click to edit Master title style</a:t>
            </a:r>
            <a:endParaRPr lang="en-US"/>
          </a:p>
        </p:txBody>
      </p:sp>
      <p:sp>
        <p:nvSpPr>
          <p:cNvPr id="1027" name="Text Placeholder 2"/>
          <p:cNvSpPr>
            <a:spLocks noGrp="1"/>
          </p:cNvSpPr>
          <p:nvPr>
            <p:ph type="body" idx="1"/>
          </p:nvPr>
        </p:nvSpPr>
        <p:spPr bwMode="auto">
          <a:xfrm>
            <a:off x="2011574" y="7253640"/>
            <a:ext cx="36219977" cy="20517997"/>
          </a:xfrm>
          <a:prstGeom prst="rect">
            <a:avLst/>
          </a:prstGeom>
          <a:noFill/>
          <a:ln w="9525">
            <a:noFill/>
            <a:miter lim="800000"/>
            <a:headEnd/>
            <a:tailEnd/>
          </a:ln>
        </p:spPr>
        <p:txBody>
          <a:bodyPr vert="horz" wrap="square" lIns="407574" tIns="203787" rIns="407574" bIns="203787"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011574" y="28815154"/>
            <a:ext cx="9391227" cy="1655233"/>
          </a:xfrm>
          <a:prstGeom prst="rect">
            <a:avLst/>
          </a:prstGeom>
        </p:spPr>
        <p:txBody>
          <a:bodyPr vert="horz" lIns="407574" tIns="203787" rIns="407574" bIns="203787" rtlCol="0" anchor="ctr"/>
          <a:lstStyle>
            <a:lvl1pPr algn="l" defTabSz="2037868" fontAlgn="auto">
              <a:spcBef>
                <a:spcPts val="0"/>
              </a:spcBef>
              <a:spcAft>
                <a:spcPts val="0"/>
              </a:spcAft>
              <a:defRPr sz="5400">
                <a:solidFill>
                  <a:schemeClr val="tx1">
                    <a:tint val="75000"/>
                  </a:schemeClr>
                </a:solidFill>
                <a:latin typeface="+mn-lt"/>
                <a:ea typeface="+mn-ea"/>
                <a:cs typeface="+mn-cs"/>
              </a:defRPr>
            </a:lvl1pPr>
          </a:lstStyle>
          <a:p>
            <a:pPr>
              <a:defRPr/>
            </a:pPr>
            <a:fld id="{7D63A7D0-97BF-1846-9583-B99EC1CA1C7E}" type="datetime1">
              <a:rPr lang="en-US"/>
              <a:pPr>
                <a:defRPr/>
              </a:pPr>
              <a:t>12/15/14</a:t>
            </a:fld>
            <a:endParaRPr lang="en-US"/>
          </a:p>
        </p:txBody>
      </p:sp>
      <p:sp>
        <p:nvSpPr>
          <p:cNvPr id="5" name="Footer Placeholder 4"/>
          <p:cNvSpPr>
            <a:spLocks noGrp="1"/>
          </p:cNvSpPr>
          <p:nvPr>
            <p:ph type="ftr" sz="quarter" idx="3"/>
          </p:nvPr>
        </p:nvSpPr>
        <p:spPr>
          <a:xfrm>
            <a:off x="13749152" y="28815154"/>
            <a:ext cx="12744821" cy="1655233"/>
          </a:xfrm>
          <a:prstGeom prst="rect">
            <a:avLst/>
          </a:prstGeom>
        </p:spPr>
        <p:txBody>
          <a:bodyPr vert="horz" lIns="407574" tIns="203787" rIns="407574" bIns="203787" rtlCol="0" anchor="ctr"/>
          <a:lstStyle>
            <a:lvl1pPr algn="ctr" defTabSz="2037868" fontAlgn="auto">
              <a:spcBef>
                <a:spcPts val="0"/>
              </a:spcBef>
              <a:spcAft>
                <a:spcPts val="0"/>
              </a:spcAft>
              <a:defRPr sz="54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28840324" y="28815154"/>
            <a:ext cx="9391227" cy="1655233"/>
          </a:xfrm>
          <a:prstGeom prst="rect">
            <a:avLst/>
          </a:prstGeom>
        </p:spPr>
        <p:txBody>
          <a:bodyPr vert="horz" lIns="407574" tIns="203787" rIns="407574" bIns="203787" rtlCol="0" anchor="ctr"/>
          <a:lstStyle>
            <a:lvl1pPr algn="r" defTabSz="2037868" fontAlgn="auto">
              <a:spcBef>
                <a:spcPts val="0"/>
              </a:spcBef>
              <a:spcAft>
                <a:spcPts val="0"/>
              </a:spcAft>
              <a:defRPr sz="5400">
                <a:solidFill>
                  <a:schemeClr val="tx1">
                    <a:tint val="75000"/>
                  </a:schemeClr>
                </a:solidFill>
                <a:latin typeface="+mn-lt"/>
                <a:ea typeface="+mn-ea"/>
                <a:cs typeface="+mn-cs"/>
              </a:defRPr>
            </a:lvl1pPr>
          </a:lstStyle>
          <a:p>
            <a:pPr>
              <a:defRPr/>
            </a:pPr>
            <a:fld id="{B063F8FF-54E3-2749-9438-DED0CB14858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37279" rtl="0" eaLnBrk="1" fontAlgn="base" hangingPunct="1">
        <a:spcBef>
          <a:spcPct val="0"/>
        </a:spcBef>
        <a:spcAft>
          <a:spcPct val="0"/>
        </a:spcAft>
        <a:defRPr sz="19600" kern="1200">
          <a:solidFill>
            <a:schemeClr val="tx1"/>
          </a:solidFill>
          <a:latin typeface="+mj-lt"/>
          <a:ea typeface="ＭＳ Ｐゴシック" pitchFamily="-108" charset="-128"/>
          <a:cs typeface="ＭＳ Ｐゴシック" pitchFamily="-108" charset="-128"/>
        </a:defRPr>
      </a:lvl1pPr>
      <a:lvl2pPr algn="ctr" defTabSz="2037279" rtl="0" eaLnBrk="1" fontAlgn="base" hangingPunct="1">
        <a:spcBef>
          <a:spcPct val="0"/>
        </a:spcBef>
        <a:spcAft>
          <a:spcPct val="0"/>
        </a:spcAft>
        <a:defRPr sz="19600">
          <a:solidFill>
            <a:schemeClr val="tx1"/>
          </a:solidFill>
          <a:latin typeface="Arial" pitchFamily="-108" charset="0"/>
          <a:ea typeface="ＭＳ Ｐゴシック" pitchFamily="-108" charset="-128"/>
          <a:cs typeface="ＭＳ Ｐゴシック" pitchFamily="-108" charset="-128"/>
        </a:defRPr>
      </a:lvl2pPr>
      <a:lvl3pPr algn="ctr" defTabSz="2037279" rtl="0" eaLnBrk="1" fontAlgn="base" hangingPunct="1">
        <a:spcBef>
          <a:spcPct val="0"/>
        </a:spcBef>
        <a:spcAft>
          <a:spcPct val="0"/>
        </a:spcAft>
        <a:defRPr sz="19600">
          <a:solidFill>
            <a:schemeClr val="tx1"/>
          </a:solidFill>
          <a:latin typeface="Arial" pitchFamily="-108" charset="0"/>
          <a:ea typeface="ＭＳ Ｐゴシック" pitchFamily="-108" charset="-128"/>
          <a:cs typeface="ＭＳ Ｐゴシック" pitchFamily="-108" charset="-128"/>
        </a:defRPr>
      </a:lvl3pPr>
      <a:lvl4pPr algn="ctr" defTabSz="2037279" rtl="0" eaLnBrk="1" fontAlgn="base" hangingPunct="1">
        <a:spcBef>
          <a:spcPct val="0"/>
        </a:spcBef>
        <a:spcAft>
          <a:spcPct val="0"/>
        </a:spcAft>
        <a:defRPr sz="19600">
          <a:solidFill>
            <a:schemeClr val="tx1"/>
          </a:solidFill>
          <a:latin typeface="Arial" pitchFamily="-108" charset="0"/>
          <a:ea typeface="ＭＳ Ｐゴシック" pitchFamily="-108" charset="-128"/>
          <a:cs typeface="ＭＳ Ｐゴシック" pitchFamily="-108" charset="-128"/>
        </a:defRPr>
      </a:lvl4pPr>
      <a:lvl5pPr algn="ctr" defTabSz="2037279" rtl="0" eaLnBrk="1" fontAlgn="base" hangingPunct="1">
        <a:spcBef>
          <a:spcPct val="0"/>
        </a:spcBef>
        <a:spcAft>
          <a:spcPct val="0"/>
        </a:spcAft>
        <a:defRPr sz="19600">
          <a:solidFill>
            <a:schemeClr val="tx1"/>
          </a:solidFill>
          <a:latin typeface="Arial" pitchFamily="-108" charset="0"/>
          <a:ea typeface="ＭＳ Ｐゴシック" pitchFamily="-108" charset="-128"/>
          <a:cs typeface="ＭＳ Ｐゴシック" pitchFamily="-108" charset="-128"/>
        </a:defRPr>
      </a:lvl5pPr>
      <a:lvl6pPr marL="424556" algn="ctr" defTabSz="2037279" rtl="0" eaLnBrk="1" fontAlgn="base" hangingPunct="1">
        <a:spcBef>
          <a:spcPct val="0"/>
        </a:spcBef>
        <a:spcAft>
          <a:spcPct val="0"/>
        </a:spcAft>
        <a:defRPr sz="19600">
          <a:solidFill>
            <a:schemeClr val="tx1"/>
          </a:solidFill>
          <a:latin typeface="Arial" pitchFamily="-108" charset="0"/>
          <a:ea typeface="ＭＳ Ｐゴシック" pitchFamily="-108" charset="-128"/>
          <a:cs typeface="ＭＳ Ｐゴシック" pitchFamily="-108" charset="-128"/>
        </a:defRPr>
      </a:lvl6pPr>
      <a:lvl7pPr marL="849112" algn="ctr" defTabSz="2037279" rtl="0" eaLnBrk="1" fontAlgn="base" hangingPunct="1">
        <a:spcBef>
          <a:spcPct val="0"/>
        </a:spcBef>
        <a:spcAft>
          <a:spcPct val="0"/>
        </a:spcAft>
        <a:defRPr sz="19600">
          <a:solidFill>
            <a:schemeClr val="tx1"/>
          </a:solidFill>
          <a:latin typeface="Arial" pitchFamily="-108" charset="0"/>
          <a:ea typeface="ＭＳ Ｐゴシック" pitchFamily="-108" charset="-128"/>
          <a:cs typeface="ＭＳ Ｐゴシック" pitchFamily="-108" charset="-128"/>
        </a:defRPr>
      </a:lvl7pPr>
      <a:lvl8pPr marL="1273668" algn="ctr" defTabSz="2037279" rtl="0" eaLnBrk="1" fontAlgn="base" hangingPunct="1">
        <a:spcBef>
          <a:spcPct val="0"/>
        </a:spcBef>
        <a:spcAft>
          <a:spcPct val="0"/>
        </a:spcAft>
        <a:defRPr sz="19600">
          <a:solidFill>
            <a:schemeClr val="tx1"/>
          </a:solidFill>
          <a:latin typeface="Arial" pitchFamily="-108" charset="0"/>
          <a:ea typeface="ＭＳ Ｐゴシック" pitchFamily="-108" charset="-128"/>
          <a:cs typeface="ＭＳ Ｐゴシック" pitchFamily="-108" charset="-128"/>
        </a:defRPr>
      </a:lvl8pPr>
      <a:lvl9pPr marL="1698224" algn="ctr" defTabSz="2037279" rtl="0" eaLnBrk="1" fontAlgn="base" hangingPunct="1">
        <a:spcBef>
          <a:spcPct val="0"/>
        </a:spcBef>
        <a:spcAft>
          <a:spcPct val="0"/>
        </a:spcAft>
        <a:defRPr sz="19600">
          <a:solidFill>
            <a:schemeClr val="tx1"/>
          </a:solidFill>
          <a:latin typeface="Arial" pitchFamily="-108" charset="0"/>
          <a:ea typeface="ＭＳ Ｐゴシック" pitchFamily="-108" charset="-128"/>
          <a:cs typeface="ＭＳ Ｐゴシック" pitchFamily="-108" charset="-128"/>
        </a:defRPr>
      </a:lvl9pPr>
    </p:titleStyle>
    <p:bodyStyle>
      <a:lvl1pPr marL="1527222" indent="-1527222" algn="l" defTabSz="2037279" rtl="0" eaLnBrk="1" fontAlgn="base" hangingPunct="1">
        <a:spcBef>
          <a:spcPct val="20000"/>
        </a:spcBef>
        <a:spcAft>
          <a:spcPct val="0"/>
        </a:spcAft>
        <a:buFont typeface="Arial" pitchFamily="-107" charset="0"/>
        <a:buChar char="•"/>
        <a:defRPr sz="14300" kern="1200">
          <a:solidFill>
            <a:schemeClr val="tx1"/>
          </a:solidFill>
          <a:latin typeface="+mn-lt"/>
          <a:ea typeface="ＭＳ Ｐゴシック" pitchFamily="-108" charset="-128"/>
          <a:cs typeface="ＭＳ Ｐゴシック" pitchFamily="-108" charset="-128"/>
        </a:defRPr>
      </a:lvl1pPr>
      <a:lvl2pPr marL="3310947" indent="-1273668" algn="l" defTabSz="2037279" rtl="0" eaLnBrk="1" fontAlgn="base" hangingPunct="1">
        <a:spcBef>
          <a:spcPct val="20000"/>
        </a:spcBef>
        <a:spcAft>
          <a:spcPct val="0"/>
        </a:spcAft>
        <a:buFont typeface="Arial" pitchFamily="-107" charset="0"/>
        <a:buChar char="–"/>
        <a:defRPr sz="12400" kern="1200">
          <a:solidFill>
            <a:schemeClr val="tx1"/>
          </a:solidFill>
          <a:latin typeface="+mn-lt"/>
          <a:ea typeface="ＭＳ Ｐゴシック" pitchFamily="-108" charset="-128"/>
          <a:cs typeface="+mn-cs"/>
        </a:defRPr>
      </a:lvl2pPr>
      <a:lvl3pPr marL="5094671" indent="-1018640" algn="l" defTabSz="2037279" rtl="0" eaLnBrk="1" fontAlgn="base" hangingPunct="1">
        <a:spcBef>
          <a:spcPct val="20000"/>
        </a:spcBef>
        <a:spcAft>
          <a:spcPct val="0"/>
        </a:spcAft>
        <a:buFont typeface="Arial" pitchFamily="-107" charset="0"/>
        <a:buChar char="•"/>
        <a:defRPr sz="10700" kern="1200">
          <a:solidFill>
            <a:schemeClr val="tx1"/>
          </a:solidFill>
          <a:latin typeface="+mn-lt"/>
          <a:ea typeface="ＭＳ Ｐゴシック" pitchFamily="-108" charset="-128"/>
          <a:cs typeface="+mn-cs"/>
        </a:defRPr>
      </a:lvl3pPr>
      <a:lvl4pPr marL="7131950" indent="-1018640" algn="l" defTabSz="2037279" rtl="0" eaLnBrk="1" fontAlgn="base" hangingPunct="1">
        <a:spcBef>
          <a:spcPct val="20000"/>
        </a:spcBef>
        <a:spcAft>
          <a:spcPct val="0"/>
        </a:spcAft>
        <a:buFont typeface="Arial" pitchFamily="-107" charset="0"/>
        <a:buChar char="–"/>
        <a:defRPr sz="8900" kern="1200">
          <a:solidFill>
            <a:schemeClr val="tx1"/>
          </a:solidFill>
          <a:latin typeface="+mn-lt"/>
          <a:ea typeface="ＭＳ Ｐゴシック" pitchFamily="-108" charset="-128"/>
          <a:cs typeface="+mn-cs"/>
        </a:defRPr>
      </a:lvl4pPr>
      <a:lvl5pPr marL="9169229" indent="-1018640" algn="l" defTabSz="2037279" rtl="0" eaLnBrk="1" fontAlgn="base" hangingPunct="1">
        <a:spcBef>
          <a:spcPct val="20000"/>
        </a:spcBef>
        <a:spcAft>
          <a:spcPct val="0"/>
        </a:spcAft>
        <a:buFont typeface="Arial" pitchFamily="-107" charset="0"/>
        <a:buChar char="»"/>
        <a:defRPr sz="8900" kern="1200">
          <a:solidFill>
            <a:schemeClr val="tx1"/>
          </a:solidFill>
          <a:latin typeface="+mn-lt"/>
          <a:ea typeface="ＭＳ Ｐゴシック" pitchFamily="-108" charset="-128"/>
          <a:cs typeface="+mn-cs"/>
        </a:defRPr>
      </a:lvl5pPr>
      <a:lvl6pPr marL="11208276" indent="-1018934" algn="l" defTabSz="2037868" rtl="0" eaLnBrk="1" latinLnBrk="0" hangingPunct="1">
        <a:spcBef>
          <a:spcPct val="20000"/>
        </a:spcBef>
        <a:buFont typeface="Arial"/>
        <a:buChar char="•"/>
        <a:defRPr sz="8900" kern="1200">
          <a:solidFill>
            <a:schemeClr val="tx1"/>
          </a:solidFill>
          <a:latin typeface="+mn-lt"/>
          <a:ea typeface="+mn-ea"/>
          <a:cs typeface="+mn-cs"/>
        </a:defRPr>
      </a:lvl6pPr>
      <a:lvl7pPr marL="13246145" indent="-1018934" algn="l" defTabSz="2037868" rtl="0" eaLnBrk="1" latinLnBrk="0" hangingPunct="1">
        <a:spcBef>
          <a:spcPct val="20000"/>
        </a:spcBef>
        <a:buFont typeface="Arial"/>
        <a:buChar char="•"/>
        <a:defRPr sz="8900" kern="1200">
          <a:solidFill>
            <a:schemeClr val="tx1"/>
          </a:solidFill>
          <a:latin typeface="+mn-lt"/>
          <a:ea typeface="+mn-ea"/>
          <a:cs typeface="+mn-cs"/>
        </a:defRPr>
      </a:lvl7pPr>
      <a:lvl8pPr marL="15284013" indent="-1018934" algn="l" defTabSz="2037868" rtl="0" eaLnBrk="1" latinLnBrk="0" hangingPunct="1">
        <a:spcBef>
          <a:spcPct val="20000"/>
        </a:spcBef>
        <a:buFont typeface="Arial"/>
        <a:buChar char="•"/>
        <a:defRPr sz="8900" kern="1200">
          <a:solidFill>
            <a:schemeClr val="tx1"/>
          </a:solidFill>
          <a:latin typeface="+mn-lt"/>
          <a:ea typeface="+mn-ea"/>
          <a:cs typeface="+mn-cs"/>
        </a:defRPr>
      </a:lvl8pPr>
      <a:lvl9pPr marL="17321882" indent="-1018934" algn="l" defTabSz="2037868" rtl="0" eaLnBrk="1" latinLnBrk="0" hangingPunct="1">
        <a:spcBef>
          <a:spcPct val="20000"/>
        </a:spcBef>
        <a:buFont typeface="Arial"/>
        <a:buChar char="•"/>
        <a:defRPr sz="8900" kern="1200">
          <a:solidFill>
            <a:schemeClr val="tx1"/>
          </a:solidFill>
          <a:latin typeface="+mn-lt"/>
          <a:ea typeface="+mn-ea"/>
          <a:cs typeface="+mn-cs"/>
        </a:defRPr>
      </a:lvl9pPr>
    </p:bodyStyle>
    <p:otherStyle>
      <a:defPPr>
        <a:defRPr lang="en-US"/>
      </a:defPPr>
      <a:lvl1pPr marL="0" algn="l" defTabSz="2037868" rtl="0" eaLnBrk="1" latinLnBrk="0" hangingPunct="1">
        <a:defRPr sz="8000" kern="1200">
          <a:solidFill>
            <a:schemeClr val="tx1"/>
          </a:solidFill>
          <a:latin typeface="+mn-lt"/>
          <a:ea typeface="+mn-ea"/>
          <a:cs typeface="+mn-cs"/>
        </a:defRPr>
      </a:lvl1pPr>
      <a:lvl2pPr marL="2037868" algn="l" defTabSz="2037868" rtl="0" eaLnBrk="1" latinLnBrk="0" hangingPunct="1">
        <a:defRPr sz="8000" kern="1200">
          <a:solidFill>
            <a:schemeClr val="tx1"/>
          </a:solidFill>
          <a:latin typeface="+mn-lt"/>
          <a:ea typeface="+mn-ea"/>
          <a:cs typeface="+mn-cs"/>
        </a:defRPr>
      </a:lvl2pPr>
      <a:lvl3pPr marL="4075737" algn="l" defTabSz="2037868" rtl="0" eaLnBrk="1" latinLnBrk="0" hangingPunct="1">
        <a:defRPr sz="8000" kern="1200">
          <a:solidFill>
            <a:schemeClr val="tx1"/>
          </a:solidFill>
          <a:latin typeface="+mn-lt"/>
          <a:ea typeface="+mn-ea"/>
          <a:cs typeface="+mn-cs"/>
        </a:defRPr>
      </a:lvl3pPr>
      <a:lvl4pPr marL="6113605" algn="l" defTabSz="2037868" rtl="0" eaLnBrk="1" latinLnBrk="0" hangingPunct="1">
        <a:defRPr sz="8000" kern="1200">
          <a:solidFill>
            <a:schemeClr val="tx1"/>
          </a:solidFill>
          <a:latin typeface="+mn-lt"/>
          <a:ea typeface="+mn-ea"/>
          <a:cs typeface="+mn-cs"/>
        </a:defRPr>
      </a:lvl4pPr>
      <a:lvl5pPr marL="8151474" algn="l" defTabSz="2037868" rtl="0" eaLnBrk="1" latinLnBrk="0" hangingPunct="1">
        <a:defRPr sz="8000" kern="1200">
          <a:solidFill>
            <a:schemeClr val="tx1"/>
          </a:solidFill>
          <a:latin typeface="+mn-lt"/>
          <a:ea typeface="+mn-ea"/>
          <a:cs typeface="+mn-cs"/>
        </a:defRPr>
      </a:lvl5pPr>
      <a:lvl6pPr marL="10189342" algn="l" defTabSz="2037868" rtl="0" eaLnBrk="1" latinLnBrk="0" hangingPunct="1">
        <a:defRPr sz="8000" kern="1200">
          <a:solidFill>
            <a:schemeClr val="tx1"/>
          </a:solidFill>
          <a:latin typeface="+mn-lt"/>
          <a:ea typeface="+mn-ea"/>
          <a:cs typeface="+mn-cs"/>
        </a:defRPr>
      </a:lvl6pPr>
      <a:lvl7pPr marL="12227210" algn="l" defTabSz="2037868" rtl="0" eaLnBrk="1" latinLnBrk="0" hangingPunct="1">
        <a:defRPr sz="8000" kern="1200">
          <a:solidFill>
            <a:schemeClr val="tx1"/>
          </a:solidFill>
          <a:latin typeface="+mn-lt"/>
          <a:ea typeface="+mn-ea"/>
          <a:cs typeface="+mn-cs"/>
        </a:defRPr>
      </a:lvl7pPr>
      <a:lvl8pPr marL="14265079" algn="l" defTabSz="2037868" rtl="0" eaLnBrk="1" latinLnBrk="0" hangingPunct="1">
        <a:defRPr sz="8000" kern="1200">
          <a:solidFill>
            <a:schemeClr val="tx1"/>
          </a:solidFill>
          <a:latin typeface="+mn-lt"/>
          <a:ea typeface="+mn-ea"/>
          <a:cs typeface="+mn-cs"/>
        </a:defRPr>
      </a:lvl8pPr>
      <a:lvl9pPr marL="16302947" algn="l" defTabSz="2037868" rtl="0" eaLnBrk="1" latinLnBrk="0" hangingPunct="1">
        <a:defRPr sz="8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tif"/><Relationship Id="rId8" Type="http://schemas.openxmlformats.org/officeDocument/2006/relationships/image" Target="../media/image6.tif"/><Relationship Id="rId9" Type="http://schemas.openxmlformats.org/officeDocument/2006/relationships/image" Target="../media/image7.tif"/><Relationship Id="rId10" Type="http://schemas.openxmlformats.org/officeDocument/2006/relationships/image" Target="../media/image8.jpg"/><Relationship Id="rId11" Type="http://schemas.openxmlformats.org/officeDocument/2006/relationships/image" Target="../media/image9.jp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gs>
            <a:gs pos="3999">
              <a:srgbClr val="FFFFFF"/>
            </a:gs>
            <a:gs pos="100000">
              <a:srgbClr val="5771A1"/>
            </a:gs>
          </a:gsLst>
          <a:lin ang="5400000"/>
        </a:gradFill>
        <a:effectLst/>
      </p:bgPr>
    </p:bg>
    <p:spTree>
      <p:nvGrpSpPr>
        <p:cNvPr id="1" name=""/>
        <p:cNvGrpSpPr/>
        <p:nvPr/>
      </p:nvGrpSpPr>
      <p:grpSpPr>
        <a:xfrm>
          <a:off x="0" y="0"/>
          <a:ext cx="0" cy="0"/>
          <a:chOff x="0" y="0"/>
          <a:chExt cx="0" cy="0"/>
        </a:xfrm>
      </p:grpSpPr>
      <p:sp>
        <p:nvSpPr>
          <p:cNvPr id="16386" name="Rectangle 5"/>
          <p:cNvSpPr>
            <a:spLocks noChangeArrowheads="1"/>
          </p:cNvSpPr>
          <p:nvPr/>
        </p:nvSpPr>
        <p:spPr bwMode="auto">
          <a:xfrm>
            <a:off x="1047998" y="2305933"/>
            <a:ext cx="26898617" cy="1627594"/>
          </a:xfrm>
          <a:prstGeom prst="rect">
            <a:avLst/>
          </a:prstGeom>
          <a:noFill/>
          <a:ln w="9525">
            <a:noFill/>
            <a:miter lim="800000"/>
            <a:headEnd/>
            <a:tailEnd/>
          </a:ln>
        </p:spPr>
        <p:txBody>
          <a:bodyPr wrap="square" lIns="84728" tIns="42357" rIns="84728" bIns="42357">
            <a:prstTxWarp prst="textNoShape">
              <a:avLst/>
            </a:prstTxWarp>
            <a:spAutoFit/>
          </a:bodyPr>
          <a:lstStyle/>
          <a:p>
            <a:pPr>
              <a:spcBef>
                <a:spcPts val="0"/>
              </a:spcBef>
            </a:pPr>
            <a:r>
              <a:rPr lang="en-US" sz="4600" b="1" dirty="0">
                <a:latin typeface="American Typewriter"/>
                <a:cs typeface="American Typewriter"/>
              </a:rPr>
              <a:t>Mohammad </a:t>
            </a:r>
            <a:r>
              <a:rPr lang="en-US" sz="4600" b="1" dirty="0" err="1">
                <a:latin typeface="American Typewriter"/>
                <a:cs typeface="American Typewriter"/>
              </a:rPr>
              <a:t>Amanzadeh</a:t>
            </a:r>
            <a:r>
              <a:rPr lang="en-US" sz="4600" b="1" dirty="0">
                <a:latin typeface="American Typewriter"/>
                <a:cs typeface="American Typewriter"/>
              </a:rPr>
              <a:t>, Constantine </a:t>
            </a:r>
            <a:r>
              <a:rPr lang="en-US" sz="4600" b="1" dirty="0" err="1">
                <a:latin typeface="American Typewriter"/>
                <a:cs typeface="American Typewriter"/>
              </a:rPr>
              <a:t>Roros</a:t>
            </a:r>
            <a:r>
              <a:rPr lang="en-US" sz="4600" b="1" dirty="0">
                <a:latin typeface="American Typewriter"/>
                <a:cs typeface="American Typewriter"/>
              </a:rPr>
              <a:t>, Sayed Hadi Hashemi</a:t>
            </a:r>
            <a:r>
              <a:rPr lang="en-US" sz="4500" b="1" dirty="0">
                <a:latin typeface="American Typewriter"/>
                <a:cs typeface="American Typewriter"/>
              </a:rPr>
              <a:t/>
            </a:r>
            <a:br>
              <a:rPr lang="en-US" sz="4500" b="1" dirty="0">
                <a:latin typeface="American Typewriter"/>
                <a:cs typeface="American Typewriter"/>
              </a:rPr>
            </a:br>
            <a:r>
              <a:rPr lang="en-US" sz="2600" b="1" dirty="0">
                <a:latin typeface="American Typewriter"/>
                <a:cs typeface="American Typewriter"/>
              </a:rPr>
              <a:t>Department </a:t>
            </a:r>
            <a:r>
              <a:rPr lang="en-US" sz="2600" b="1" dirty="0">
                <a:latin typeface="American Typewriter"/>
                <a:cs typeface="American Typewriter"/>
              </a:rPr>
              <a:t>of </a:t>
            </a:r>
            <a:r>
              <a:rPr lang="en-US" sz="2600" b="1" dirty="0">
                <a:latin typeface="American Typewriter"/>
                <a:cs typeface="American Typewriter"/>
              </a:rPr>
              <a:t>Computer Science, </a:t>
            </a:r>
            <a:r>
              <a:rPr lang="en-US" sz="2600" b="1" dirty="0">
                <a:latin typeface="American Typewriter"/>
                <a:cs typeface="American Typewriter"/>
              </a:rPr>
              <a:t>College of </a:t>
            </a:r>
            <a:r>
              <a:rPr lang="en-US" sz="2600" b="1" dirty="0">
                <a:latin typeface="American Typewriter"/>
                <a:cs typeface="American Typewriter"/>
              </a:rPr>
              <a:t>Engineering</a:t>
            </a:r>
          </a:p>
          <a:p>
            <a:pPr>
              <a:spcBef>
                <a:spcPts val="0"/>
              </a:spcBef>
            </a:pPr>
            <a:r>
              <a:rPr lang="en-US" sz="2600" b="1" dirty="0">
                <a:solidFill>
                  <a:srgbClr val="000000"/>
                </a:solidFill>
                <a:latin typeface="American Typewriter"/>
                <a:cs typeface="American Typewriter"/>
              </a:rPr>
              <a:t>{amanzad2, roros2, hashemi3}@</a:t>
            </a:r>
            <a:r>
              <a:rPr lang="en-US" sz="2600" b="1" dirty="0" err="1">
                <a:solidFill>
                  <a:srgbClr val="000000"/>
                </a:solidFill>
                <a:latin typeface="American Typewriter"/>
                <a:cs typeface="American Typewriter"/>
              </a:rPr>
              <a:t>illinois.edu</a:t>
            </a:r>
            <a:endParaRPr lang="en-US" sz="2600" b="1" dirty="0">
              <a:solidFill>
                <a:srgbClr val="000000"/>
              </a:solidFill>
              <a:latin typeface="American Typewriter"/>
              <a:cs typeface="American Typewriter"/>
            </a:endParaRPr>
          </a:p>
        </p:txBody>
      </p:sp>
      <p:sp>
        <p:nvSpPr>
          <p:cNvPr id="16388" name="TextBox 91"/>
          <p:cNvSpPr txBox="1">
            <a:spLocks noChangeArrowheads="1"/>
          </p:cNvSpPr>
          <p:nvPr/>
        </p:nvSpPr>
        <p:spPr bwMode="auto">
          <a:xfrm>
            <a:off x="1047998" y="838112"/>
            <a:ext cx="26898617" cy="1482457"/>
          </a:xfrm>
          <a:prstGeom prst="rect">
            <a:avLst/>
          </a:prstGeom>
          <a:noFill/>
          <a:ln w="9525">
            <a:noFill/>
            <a:miter lim="800000"/>
            <a:headEnd/>
            <a:tailEnd/>
          </a:ln>
        </p:spPr>
        <p:txBody>
          <a:bodyPr wrap="square" lIns="84911" tIns="42456" rIns="84911" bIns="42456">
            <a:prstTxWarp prst="textNoShape">
              <a:avLst/>
            </a:prstTxWarp>
            <a:spAutoFit/>
          </a:bodyPr>
          <a:lstStyle/>
          <a:p>
            <a:r>
              <a:rPr lang="en-US" sz="8900" dirty="0">
                <a:solidFill>
                  <a:srgbClr val="052754"/>
                </a:solidFill>
                <a:latin typeface="American Typewriter"/>
                <a:cs typeface="American Typewriter"/>
              </a:rPr>
              <a:t>Personal Trainer in Your Pocket</a:t>
            </a:r>
            <a:endParaRPr lang="en-US" sz="8900" dirty="0">
              <a:solidFill>
                <a:srgbClr val="052754"/>
              </a:solidFill>
              <a:latin typeface="American Typewriter"/>
              <a:cs typeface="American Typewriter"/>
            </a:endParaRPr>
          </a:p>
        </p:txBody>
      </p:sp>
      <p:sp>
        <p:nvSpPr>
          <p:cNvPr id="51" name="Rectangle 50"/>
          <p:cNvSpPr>
            <a:spLocks noChangeArrowheads="1"/>
          </p:cNvSpPr>
          <p:nvPr/>
        </p:nvSpPr>
        <p:spPr bwMode="auto">
          <a:xfrm>
            <a:off x="10759447" y="4461933"/>
            <a:ext cx="9012783" cy="4659785"/>
          </a:xfrm>
          <a:prstGeom prst="rect">
            <a:avLst/>
          </a:prstGeom>
          <a:solidFill>
            <a:schemeClr val="bg1"/>
          </a:solidFill>
          <a:ln w="9525">
            <a:noFill/>
            <a:miter lim="800000"/>
            <a:headEnd/>
            <a:tailEnd/>
          </a:ln>
        </p:spPr>
        <p:txBody>
          <a:bodyPr lIns="334296" tIns="334296" rIns="334296" bIns="334296">
            <a:prstTxWarp prst="textNoShape">
              <a:avLst/>
            </a:prstTxWarp>
          </a:bodyPr>
          <a:lstStyle/>
          <a:p>
            <a:pPr marL="353797" indent="-353797" algn="ctr">
              <a:spcBef>
                <a:spcPct val="50000"/>
              </a:spcBef>
              <a:defRPr/>
            </a:pPr>
            <a:r>
              <a:rPr lang="en-GB" sz="3700" b="1" dirty="0">
                <a:solidFill>
                  <a:srgbClr val="CC3300"/>
                </a:solidFill>
                <a:latin typeface="American Typewriter"/>
                <a:ea typeface="ＭＳ Ｐゴシック" pitchFamily="-108" charset="-128"/>
                <a:cs typeface="American Typewriter"/>
              </a:rPr>
              <a:t>Data Accusation</a:t>
            </a:r>
            <a:endParaRPr lang="en-GB" sz="3700" b="1" dirty="0">
              <a:solidFill>
                <a:srgbClr val="CC3300"/>
              </a:solidFill>
              <a:latin typeface="American Typewriter"/>
              <a:ea typeface="ＭＳ Ｐゴシック" pitchFamily="-108" charset="-128"/>
              <a:cs typeface="American Typewriter"/>
            </a:endParaRPr>
          </a:p>
          <a:p>
            <a:pPr marL="353797" indent="-353797">
              <a:defRPr/>
            </a:pPr>
            <a:endParaRPr lang="en-US" sz="2600" dirty="0">
              <a:latin typeface="American Typewriter"/>
              <a:cs typeface="American Typewriter"/>
            </a:endParaRPr>
          </a:p>
          <a:p>
            <a:r>
              <a:rPr lang="en-US" sz="2600" dirty="0">
                <a:latin typeface="American Typewriter"/>
                <a:cs typeface="American Typewriter"/>
              </a:rPr>
              <a:t>We have recorded 8 different activates (Table 1). For each activity 2 different setting has been used: </a:t>
            </a:r>
            <a:r>
              <a:rPr lang="en-US" sz="2600" b="1" dirty="0">
                <a:latin typeface="American Typewriter"/>
                <a:cs typeface="American Typewriter"/>
              </a:rPr>
              <a:t>Armband</a:t>
            </a:r>
            <a:r>
              <a:rPr lang="en-US" sz="2600" dirty="0">
                <a:latin typeface="American Typewriter"/>
                <a:cs typeface="American Typewriter"/>
              </a:rPr>
              <a:t>, and </a:t>
            </a:r>
            <a:r>
              <a:rPr lang="en-US" sz="2600" b="1" dirty="0">
                <a:latin typeface="American Typewriter"/>
                <a:cs typeface="American Typewriter"/>
              </a:rPr>
              <a:t>Wristband </a:t>
            </a:r>
            <a:r>
              <a:rPr lang="en-US" sz="2600" dirty="0">
                <a:latin typeface="American Typewriter"/>
                <a:cs typeface="American Typewriter"/>
              </a:rPr>
              <a:t>(Figure 1). For each setting, 5 recordings have been done to generate a total of </a:t>
            </a:r>
            <a:r>
              <a:rPr lang="en-US" sz="2600" b="1" dirty="0">
                <a:latin typeface="American Typewriter"/>
                <a:cs typeface="American Typewriter"/>
              </a:rPr>
              <a:t>80</a:t>
            </a:r>
            <a:r>
              <a:rPr lang="en-US" sz="2600" dirty="0">
                <a:latin typeface="American Typewriter"/>
                <a:cs typeface="American Typewriter"/>
              </a:rPr>
              <a:t> recordings.</a:t>
            </a:r>
          </a:p>
          <a:p>
            <a:r>
              <a:rPr lang="en-US" sz="2600" dirty="0">
                <a:latin typeface="American Typewriter"/>
                <a:cs typeface="American Typewriter"/>
              </a:rPr>
              <a:t>Recordings collect a time series of various features from an “iPhone 6” sensors </a:t>
            </a:r>
            <a:r>
              <a:rPr lang="en-US" sz="2600" dirty="0">
                <a:latin typeface="American Typewriter"/>
                <a:cs typeface="American Typewriter"/>
              </a:rPr>
              <a:t>(Table </a:t>
            </a:r>
            <a:r>
              <a:rPr lang="en-US" sz="2600" dirty="0">
                <a:latin typeface="American Typewriter"/>
                <a:cs typeface="American Typewriter"/>
              </a:rPr>
              <a:t>2)</a:t>
            </a:r>
            <a:r>
              <a:rPr lang="en-US" sz="2600" dirty="0">
                <a:latin typeface="American Typewriter"/>
                <a:cs typeface="American Typewriter"/>
              </a:rPr>
              <a:t>.</a:t>
            </a:r>
          </a:p>
        </p:txBody>
      </p:sp>
      <p:sp>
        <p:nvSpPr>
          <p:cNvPr id="16394" name="Rectangle 51"/>
          <p:cNvSpPr>
            <a:spLocks noChangeArrowheads="1"/>
          </p:cNvSpPr>
          <p:nvPr/>
        </p:nvSpPr>
        <p:spPr bwMode="auto">
          <a:xfrm>
            <a:off x="20470895" y="4461933"/>
            <a:ext cx="9012783" cy="12335103"/>
          </a:xfrm>
          <a:prstGeom prst="rect">
            <a:avLst/>
          </a:prstGeom>
          <a:solidFill>
            <a:schemeClr val="bg1"/>
          </a:solidFill>
          <a:ln w="9525">
            <a:noFill/>
            <a:miter lim="800000"/>
            <a:headEnd/>
            <a:tailEnd/>
          </a:ln>
        </p:spPr>
        <p:txBody>
          <a:bodyPr lIns="334296" tIns="334296" rIns="334296" bIns="334296">
            <a:prstTxWarp prst="textNoShape">
              <a:avLst/>
            </a:prstTxWarp>
          </a:bodyPr>
          <a:lstStyle/>
          <a:p>
            <a:pPr algn="ctr">
              <a:spcBef>
                <a:spcPct val="50000"/>
              </a:spcBef>
            </a:pPr>
            <a:r>
              <a:rPr lang="en-GB" sz="3700" b="1" dirty="0" smtClean="0">
                <a:solidFill>
                  <a:srgbClr val="CC3300"/>
                </a:solidFill>
                <a:latin typeface="American Typewriter"/>
                <a:cs typeface="American Typewriter"/>
              </a:rPr>
              <a:t>Method</a:t>
            </a:r>
            <a:endParaRPr lang="en-GB" sz="3700" b="1" dirty="0">
              <a:solidFill>
                <a:srgbClr val="CC3300"/>
              </a:solidFill>
              <a:latin typeface="American Typewriter"/>
              <a:cs typeface="American Typewriter"/>
            </a:endParaRPr>
          </a:p>
          <a:p>
            <a:endParaRPr lang="en-US" sz="2600" dirty="0">
              <a:latin typeface="American Typewriter"/>
              <a:cs typeface="American Typewriter"/>
            </a:endParaRPr>
          </a:p>
          <a:p>
            <a:r>
              <a:rPr lang="en-US" sz="2600" dirty="0">
                <a:latin typeface="American Typewriter"/>
                <a:cs typeface="American Typewriter"/>
              </a:rPr>
              <a:t>We </a:t>
            </a:r>
            <a:r>
              <a:rPr lang="en-US" sz="2600" dirty="0" smtClean="0">
                <a:latin typeface="American Typewriter"/>
                <a:cs typeface="American Typewriter"/>
              </a:rPr>
              <a:t>trained </a:t>
            </a:r>
            <a:r>
              <a:rPr lang="en-US" sz="2600" dirty="0">
                <a:latin typeface="American Typewriter"/>
                <a:cs typeface="American Typewriter"/>
              </a:rPr>
              <a:t>a different classifier for </a:t>
            </a:r>
            <a:r>
              <a:rPr lang="en-US" sz="2600" dirty="0" smtClean="0">
                <a:latin typeface="American Typewriter"/>
                <a:cs typeface="American Typewriter"/>
              </a:rPr>
              <a:t>movements in </a:t>
            </a:r>
            <a:r>
              <a:rPr lang="en-US" sz="2600" dirty="0">
                <a:latin typeface="American Typewriter"/>
                <a:cs typeface="American Typewriter"/>
              </a:rPr>
              <a:t>each sport. Each classifier </a:t>
            </a:r>
            <a:r>
              <a:rPr lang="en-US" sz="2600" dirty="0" smtClean="0">
                <a:latin typeface="American Typewriter"/>
                <a:cs typeface="American Typewriter"/>
              </a:rPr>
              <a:t>consists a </a:t>
            </a:r>
            <a:r>
              <a:rPr lang="en-US" sz="2600" dirty="0">
                <a:latin typeface="American Typewriter"/>
                <a:cs typeface="American Typewriter"/>
              </a:rPr>
              <a:t>group of Hidden Markov Models trained on each </a:t>
            </a:r>
            <a:r>
              <a:rPr lang="en-US" sz="2600" dirty="0" smtClean="0">
                <a:latin typeface="American Typewriter"/>
                <a:cs typeface="American Typewriter"/>
              </a:rPr>
              <a:t>movement (Figure 2-Right). The </a:t>
            </a:r>
            <a:r>
              <a:rPr lang="en-US" sz="2600" dirty="0">
                <a:latin typeface="American Typewriter"/>
                <a:cs typeface="American Typewriter"/>
              </a:rPr>
              <a:t>features used to train the classifiers are derivative of acceleration (jerk) and rotation both in 3 axes. We don’t use the accelerometer data directly because the the accelerometer output has a constant value for the gravity combined with the acceleration in 3 axes. This causes a low frequency component with high magnitude in the signal. Taking the derivative of the signal will remove this low frequency</a:t>
            </a:r>
            <a:r>
              <a:rPr lang="en-US" sz="2600" dirty="0" smtClean="0">
                <a:latin typeface="American Typewriter"/>
                <a:cs typeface="American Typewriter"/>
              </a:rPr>
              <a:t>.</a:t>
            </a:r>
          </a:p>
          <a:p>
            <a:endParaRPr lang="en-US" sz="2600" dirty="0">
              <a:latin typeface="American Typewriter"/>
              <a:cs typeface="American Typewriter"/>
            </a:endParaRPr>
          </a:p>
          <a:p>
            <a:r>
              <a:rPr lang="en-US" sz="2600" dirty="0">
                <a:latin typeface="American Typewriter"/>
                <a:cs typeface="American Typewriter"/>
              </a:rPr>
              <a:t>We cannot wait until we receive all the data for a specific </a:t>
            </a:r>
            <a:r>
              <a:rPr lang="en-US" sz="2600" dirty="0" smtClean="0">
                <a:latin typeface="American Typewriter"/>
                <a:cs typeface="American Typewriter"/>
              </a:rPr>
              <a:t>movement and </a:t>
            </a:r>
            <a:r>
              <a:rPr lang="en-US" sz="2600" dirty="0">
                <a:latin typeface="American Typewriter"/>
                <a:cs typeface="American Typewriter"/>
              </a:rPr>
              <a:t>we should perform the recognition in real-time. In addition, we don’t have any information about the beginning and end of the gestures. Therefore we use a sliding window and segment the input sequence into equal parts of size N, with N-1 overlap. For training the HMMs the windows do not have overlap to avoid redundancy in data. We use 4 hidden states for the HMMs with Left-Right state architecture. The states are only allowed to have self transition and transition to the next state. Each state is modeled with a Gaussian. Figure </a:t>
            </a:r>
            <a:r>
              <a:rPr lang="en-US" sz="2600" dirty="0" smtClean="0">
                <a:latin typeface="American Typewriter"/>
                <a:cs typeface="American Typewriter"/>
              </a:rPr>
              <a:t>3 </a:t>
            </a:r>
            <a:r>
              <a:rPr lang="en-US" sz="2600" dirty="0">
                <a:latin typeface="American Typewriter"/>
                <a:cs typeface="American Typewriter"/>
              </a:rPr>
              <a:t>shows the F1 score of each action in the </a:t>
            </a:r>
            <a:r>
              <a:rPr lang="en-US" sz="2600" dirty="0" smtClean="0">
                <a:latin typeface="American Typewriter"/>
                <a:cs typeface="American Typewriter"/>
              </a:rPr>
              <a:t>tennis actions </a:t>
            </a:r>
            <a:r>
              <a:rPr lang="en-US" sz="2600" dirty="0">
                <a:latin typeface="American Typewriter"/>
                <a:cs typeface="American Typewriter"/>
              </a:rPr>
              <a:t>classifier</a:t>
            </a:r>
            <a:r>
              <a:rPr lang="en-US" sz="2600" dirty="0" smtClean="0">
                <a:latin typeface="American Typewriter"/>
                <a:cs typeface="American Typewriter"/>
              </a:rPr>
              <a:t>.</a:t>
            </a:r>
            <a:endParaRPr lang="en-US" sz="2600" dirty="0">
              <a:latin typeface="American Typewriter"/>
              <a:cs typeface="American Typewriter"/>
            </a:endParaRPr>
          </a:p>
        </p:txBody>
      </p:sp>
      <p:sp>
        <p:nvSpPr>
          <p:cNvPr id="16395" name="Rectangle 52"/>
          <p:cNvSpPr>
            <a:spLocks noChangeArrowheads="1"/>
          </p:cNvSpPr>
          <p:nvPr/>
        </p:nvSpPr>
        <p:spPr bwMode="auto">
          <a:xfrm>
            <a:off x="30182344" y="4461934"/>
            <a:ext cx="9012783" cy="5901266"/>
          </a:xfrm>
          <a:prstGeom prst="rect">
            <a:avLst/>
          </a:prstGeom>
          <a:solidFill>
            <a:schemeClr val="bg1"/>
          </a:solidFill>
          <a:ln w="9525">
            <a:noFill/>
            <a:miter lim="800000"/>
            <a:headEnd/>
            <a:tailEnd/>
          </a:ln>
        </p:spPr>
        <p:txBody>
          <a:bodyPr lIns="334296" tIns="334296" rIns="334296" bIns="334296">
            <a:prstTxWarp prst="textNoShape">
              <a:avLst/>
            </a:prstTxWarp>
          </a:bodyPr>
          <a:lstStyle/>
          <a:p>
            <a:pPr algn="ctr">
              <a:spcBef>
                <a:spcPct val="50000"/>
              </a:spcBef>
            </a:pPr>
            <a:r>
              <a:rPr lang="en-GB" sz="3700" b="1" dirty="0">
                <a:solidFill>
                  <a:srgbClr val="CC3300"/>
                </a:solidFill>
                <a:latin typeface="American Typewriter"/>
                <a:cs typeface="American Typewriter"/>
              </a:rPr>
              <a:t>Results</a:t>
            </a:r>
          </a:p>
          <a:p>
            <a:endParaRPr lang="en-US" sz="2600" dirty="0">
              <a:latin typeface="American Typewriter"/>
              <a:cs typeface="American Typewriter"/>
            </a:endParaRPr>
          </a:p>
          <a:p>
            <a:r>
              <a:rPr lang="en-US" sz="2600" dirty="0">
                <a:latin typeface="American Typewriter"/>
                <a:cs typeface="American Typewriter"/>
              </a:rPr>
              <a:t>In order to find how accurate a </a:t>
            </a:r>
            <a:r>
              <a:rPr lang="en-US" sz="2600" dirty="0" smtClean="0">
                <a:latin typeface="American Typewriter"/>
                <a:cs typeface="American Typewriter"/>
              </a:rPr>
              <a:t>movement is </a:t>
            </a:r>
            <a:r>
              <a:rPr lang="en-US" sz="2600" dirty="0">
                <a:latin typeface="American Typewriter"/>
                <a:cs typeface="American Typewriter"/>
              </a:rPr>
              <a:t>performed we </a:t>
            </a:r>
            <a:r>
              <a:rPr lang="en-US" sz="2600" dirty="0" smtClean="0">
                <a:latin typeface="American Typewriter"/>
                <a:cs typeface="American Typewriter"/>
              </a:rPr>
              <a:t>used “Dynamic </a:t>
            </a:r>
            <a:r>
              <a:rPr lang="en-US" sz="2600" dirty="0">
                <a:latin typeface="American Typewriter"/>
                <a:cs typeface="American Typewriter"/>
              </a:rPr>
              <a:t>Time </a:t>
            </a:r>
            <a:r>
              <a:rPr lang="en-US" sz="2600" dirty="0" smtClean="0">
                <a:latin typeface="American Typewriter"/>
                <a:cs typeface="American Typewriter"/>
              </a:rPr>
              <a:t>Warping” </a:t>
            </a:r>
            <a:r>
              <a:rPr lang="en-US" sz="2600" dirty="0">
                <a:latin typeface="American Typewriter"/>
                <a:cs typeface="American Typewriter"/>
              </a:rPr>
              <a:t>to match the rotation of an input gesture to a good sample of that gesture. By comparing the difference of rotation signals at each time we can tell how accurate is each part of the input gesture. As we can see in figures </a:t>
            </a:r>
            <a:r>
              <a:rPr lang="en-US" sz="2600" dirty="0" smtClean="0">
                <a:latin typeface="American Typewriter"/>
                <a:cs typeface="American Typewriter"/>
              </a:rPr>
              <a:t>4, 5, </a:t>
            </a:r>
            <a:r>
              <a:rPr lang="en-US" sz="2600" dirty="0">
                <a:latin typeface="American Typewriter"/>
                <a:cs typeface="American Typewriter"/>
              </a:rPr>
              <a:t>and </a:t>
            </a:r>
            <a:r>
              <a:rPr lang="en-US" sz="2600" dirty="0" smtClean="0">
                <a:latin typeface="American Typewriter"/>
                <a:cs typeface="American Typewriter"/>
              </a:rPr>
              <a:t>6, </a:t>
            </a:r>
            <a:r>
              <a:rPr lang="en-US" sz="2600" dirty="0">
                <a:latin typeface="American Typewriter"/>
                <a:cs typeface="American Typewriter"/>
              </a:rPr>
              <a:t>the bad action has a high distance in rotation when initiation the serve. The reason is because in that sample the racket was gripped loosely and this cause a high shake at the beginning of performance.</a:t>
            </a:r>
          </a:p>
          <a:p>
            <a:endParaRPr lang="en-US" sz="2600" dirty="0">
              <a:latin typeface="American Typewriter"/>
              <a:cs typeface="American Typewriter"/>
            </a:endParaRPr>
          </a:p>
        </p:txBody>
      </p:sp>
      <p:pic>
        <p:nvPicPr>
          <p:cNvPr id="3" name="Picture 2" descr="uclogo_1867_horz_bold.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86322" y="702283"/>
            <a:ext cx="14708806" cy="3231243"/>
          </a:xfrm>
          <a:prstGeom prst="rect">
            <a:avLst/>
          </a:prstGeom>
        </p:spPr>
      </p:pic>
      <p:sp>
        <p:nvSpPr>
          <p:cNvPr id="30" name="Rectangle 49"/>
          <p:cNvSpPr>
            <a:spLocks noChangeArrowheads="1"/>
          </p:cNvSpPr>
          <p:nvPr/>
        </p:nvSpPr>
        <p:spPr bwMode="auto">
          <a:xfrm>
            <a:off x="1047998" y="19213602"/>
            <a:ext cx="9012783" cy="5111132"/>
          </a:xfrm>
          <a:prstGeom prst="rect">
            <a:avLst/>
          </a:prstGeom>
          <a:solidFill>
            <a:schemeClr val="bg1"/>
          </a:solidFill>
          <a:ln w="9525">
            <a:noFill/>
            <a:miter lim="800000"/>
            <a:headEnd/>
            <a:tailEnd/>
          </a:ln>
        </p:spPr>
        <p:txBody>
          <a:bodyPr lIns="334296" tIns="334296" rIns="334296" bIns="334296">
            <a:prstTxWarp prst="textNoShape">
              <a:avLst/>
            </a:prstTxWarp>
          </a:bodyPr>
          <a:lstStyle/>
          <a:p>
            <a:pPr algn="ctr">
              <a:spcBef>
                <a:spcPct val="50000"/>
              </a:spcBef>
            </a:pPr>
            <a:r>
              <a:rPr lang="en-GB" sz="3700" b="1" dirty="0">
                <a:solidFill>
                  <a:srgbClr val="CC3300"/>
                </a:solidFill>
                <a:latin typeface="American Typewriter"/>
                <a:cs typeface="American Typewriter"/>
              </a:rPr>
              <a:t>Goals</a:t>
            </a:r>
            <a:endParaRPr lang="en-US" sz="2600" dirty="0">
              <a:latin typeface="American Typewriter"/>
              <a:cs typeface="American Typewriter"/>
            </a:endParaRPr>
          </a:p>
          <a:p>
            <a:endParaRPr lang="en-US" sz="2600" dirty="0">
              <a:latin typeface="American Typewriter"/>
              <a:cs typeface="American Typewriter"/>
            </a:endParaRPr>
          </a:p>
          <a:p>
            <a:pPr marL="424556" indent="-424556">
              <a:buFont typeface="Wingdings" charset="2"/>
              <a:buChar char="ü"/>
            </a:pPr>
            <a:r>
              <a:rPr lang="en-US" sz="2600" dirty="0">
                <a:latin typeface="American Typewriter"/>
                <a:cs typeface="American Typewriter"/>
              </a:rPr>
              <a:t>Detect start and end of an activity in a recording</a:t>
            </a:r>
          </a:p>
          <a:p>
            <a:pPr marL="424556" indent="-424556">
              <a:buFont typeface="Wingdings" charset="2"/>
              <a:buChar char="ü"/>
            </a:pPr>
            <a:r>
              <a:rPr lang="en-US" sz="2600" dirty="0">
                <a:latin typeface="American Typewriter"/>
                <a:cs typeface="American Typewriter"/>
              </a:rPr>
              <a:t>Find the </a:t>
            </a:r>
            <a:r>
              <a:rPr lang="en-US" sz="2600" dirty="0">
                <a:latin typeface="American Typewriter"/>
                <a:cs typeface="American Typewriter"/>
              </a:rPr>
              <a:t>sport by </a:t>
            </a:r>
            <a:r>
              <a:rPr lang="en-US" sz="2600" dirty="0">
                <a:latin typeface="American Typewriter"/>
                <a:cs typeface="American Typewriter"/>
              </a:rPr>
              <a:t>classification of the </a:t>
            </a:r>
            <a:r>
              <a:rPr lang="en-US" sz="2600" dirty="0">
                <a:latin typeface="American Typewriter"/>
                <a:cs typeface="American Typewriter"/>
              </a:rPr>
              <a:t>recording</a:t>
            </a:r>
          </a:p>
          <a:p>
            <a:pPr marL="424556" indent="-424556">
              <a:buFont typeface="Wingdings" charset="2"/>
              <a:buChar char="ü"/>
            </a:pPr>
            <a:r>
              <a:rPr lang="en-US" sz="2600" dirty="0">
                <a:latin typeface="American Typewriter"/>
                <a:cs typeface="American Typewriter"/>
              </a:rPr>
              <a:t>Find the exact movement by classification of the activity</a:t>
            </a:r>
            <a:endParaRPr lang="en-US" sz="2600" dirty="0">
              <a:latin typeface="American Typewriter"/>
              <a:cs typeface="American Typewriter"/>
            </a:endParaRPr>
          </a:p>
          <a:p>
            <a:pPr marL="424556" indent="-424556">
              <a:buFont typeface="Wingdings" charset="2"/>
              <a:buChar char="ü"/>
            </a:pPr>
            <a:r>
              <a:rPr lang="en-US" sz="2600" dirty="0">
                <a:latin typeface="American Typewriter"/>
                <a:cs typeface="American Typewriter"/>
              </a:rPr>
              <a:t>Score the performance of the user by evaluating the similarity of the recording and the activity baseline</a:t>
            </a:r>
          </a:p>
        </p:txBody>
      </p:sp>
      <p:graphicFrame>
        <p:nvGraphicFramePr>
          <p:cNvPr id="11" name="Table 10"/>
          <p:cNvGraphicFramePr>
            <a:graphicFrameLocks noGrp="1"/>
          </p:cNvGraphicFramePr>
          <p:nvPr>
            <p:extLst>
              <p:ext uri="{D42A27DB-BD31-4B8C-83A1-F6EECF244321}">
                <p14:modId xmlns:p14="http://schemas.microsoft.com/office/powerpoint/2010/main" val="646505094"/>
              </p:ext>
            </p:extLst>
          </p:nvPr>
        </p:nvGraphicFramePr>
        <p:xfrm>
          <a:off x="10759447" y="12409192"/>
          <a:ext cx="9012783" cy="17713652"/>
        </p:xfrm>
        <a:graphic>
          <a:graphicData uri="http://schemas.openxmlformats.org/drawingml/2006/table">
            <a:tbl>
              <a:tblPr firstRow="1" firstCol="1" bandRow="1">
                <a:tableStyleId>{08FB837D-C827-4EFA-A057-4D05807E0F7C}</a:tableStyleId>
              </a:tblPr>
              <a:tblGrid>
                <a:gridCol w="698665"/>
                <a:gridCol w="2165863"/>
                <a:gridCol w="6148255"/>
              </a:tblGrid>
              <a:tr h="470356">
                <a:tc>
                  <a:txBody>
                    <a:bodyPr/>
                    <a:lstStyle/>
                    <a:p>
                      <a:pPr algn="ctr" fontAlgn="b"/>
                      <a:endParaRPr lang="en-US" sz="2300" b="1" i="0" u="none" strike="noStrike" dirty="0">
                        <a:solidFill>
                          <a:schemeClr val="bg1"/>
                        </a:solidFill>
                        <a:effectLst/>
                        <a:latin typeface="American Typewriter"/>
                        <a:cs typeface="American Typewriter"/>
                      </a:endParaRPr>
                    </a:p>
                  </a:txBody>
                  <a:tcPr marL="11644" marR="11644" marT="11994" marB="0" anchor="ctr">
                    <a:lnB w="12700" cap="flat" cmpd="sng" algn="ctr">
                      <a:solidFill>
                        <a:prstClr val="white"/>
                      </a:solidFill>
                      <a:prstDash val="solid"/>
                      <a:round/>
                      <a:headEnd type="none" w="med" len="med"/>
                      <a:tailEnd type="none" w="med" len="med"/>
                    </a:lnB>
                  </a:tcPr>
                </a:tc>
                <a:tc>
                  <a:txBody>
                    <a:bodyPr/>
                    <a:lstStyle/>
                    <a:p>
                      <a:pPr algn="ctr" fontAlgn="b"/>
                      <a:r>
                        <a:rPr lang="en-US" sz="2300" b="1" u="none" strike="noStrike" dirty="0">
                          <a:effectLst/>
                          <a:latin typeface="American Typewriter"/>
                          <a:cs typeface="American Typewriter"/>
                        </a:rPr>
                        <a:t>Feature</a:t>
                      </a:r>
                      <a:endParaRPr lang="en-US" sz="2300" b="1" i="0" u="none" strike="noStrike" dirty="0">
                        <a:solidFill>
                          <a:srgbClr val="000000"/>
                        </a:solidFill>
                        <a:effectLst/>
                        <a:latin typeface="American Typewriter"/>
                        <a:cs typeface="American Typewriter"/>
                      </a:endParaRPr>
                    </a:p>
                  </a:txBody>
                  <a:tcPr marL="11644" marR="11644" marT="11994" marB="0" anchor="ctr"/>
                </a:tc>
                <a:tc>
                  <a:txBody>
                    <a:bodyPr/>
                    <a:lstStyle/>
                    <a:p>
                      <a:pPr marL="72000" algn="ctr" fontAlgn="b"/>
                      <a:r>
                        <a:rPr lang="en-US" sz="2300" u="none" strike="noStrike" dirty="0">
                          <a:effectLst/>
                          <a:latin typeface="American Typewriter"/>
                          <a:cs typeface="American Typewriter"/>
                        </a:rPr>
                        <a:t>Description</a:t>
                      </a:r>
                      <a:endParaRPr lang="en-US" sz="2300" b="1" i="0" u="none" strike="noStrike" dirty="0">
                        <a:solidFill>
                          <a:srgbClr val="000000"/>
                        </a:solidFill>
                        <a:effectLst/>
                        <a:latin typeface="American Typewriter"/>
                        <a:cs typeface="American Typewriter"/>
                      </a:endParaRPr>
                    </a:p>
                  </a:txBody>
                  <a:tcPr marL="11644" marR="11644" marT="11994" marB="0" anchor="ctr"/>
                </a:tc>
              </a:tr>
              <a:tr h="357434">
                <a:tc rowSpan="3">
                  <a:txBody>
                    <a:bodyPr/>
                    <a:lstStyle/>
                    <a:p>
                      <a:pPr algn="ctr" fontAlgn="b"/>
                      <a:r>
                        <a:rPr lang="en-US" sz="2300" u="none" strike="noStrike" dirty="0">
                          <a:solidFill>
                            <a:schemeClr val="bg1"/>
                          </a:solidFill>
                          <a:effectLst/>
                          <a:latin typeface="American Typewriter"/>
                          <a:cs typeface="American Typewriter"/>
                        </a:rPr>
                        <a:t>General</a:t>
                      </a:r>
                      <a:endParaRPr lang="en-US" sz="2300" b="1" i="0" u="none" strike="noStrike" dirty="0">
                        <a:solidFill>
                          <a:schemeClr val="bg1"/>
                        </a:solidFill>
                        <a:effectLst/>
                        <a:latin typeface="American Typewriter"/>
                        <a:cs typeface="American Typewriter"/>
                      </a:endParaRPr>
                    </a:p>
                  </a:txBody>
                  <a:tcPr marL="11644" marR="11644" marT="11994" marB="0" vert="vert270" anchor="ct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chemeClr val="accent6"/>
                    </a:solidFill>
                  </a:tcPr>
                </a:tc>
                <a:tc>
                  <a:txBody>
                    <a:bodyPr/>
                    <a:lstStyle/>
                    <a:p>
                      <a:pPr algn="ctr" fontAlgn="b"/>
                      <a:r>
                        <a:rPr lang="en-US" sz="2300" b="1" u="none" strike="noStrike" dirty="0" smtClean="0">
                          <a:effectLst/>
                          <a:latin typeface="American Typewriter"/>
                          <a:cs typeface="American Typewriter"/>
                        </a:rPr>
                        <a:t>Time</a:t>
                      </a:r>
                      <a:endParaRPr lang="en-US" sz="2300" b="1" i="0" u="none" strike="noStrike" dirty="0">
                        <a:solidFill>
                          <a:srgbClr val="000000"/>
                        </a:solidFill>
                        <a:effectLst/>
                        <a:latin typeface="American Typewriter"/>
                        <a:cs typeface="American Typewriter"/>
                      </a:endParaRPr>
                    </a:p>
                  </a:txBody>
                  <a:tcPr marL="11644" marR="11644" marT="11994" marB="0" anchor="ctr"/>
                </a:tc>
                <a:tc>
                  <a:txBody>
                    <a:bodyPr/>
                    <a:lstStyle/>
                    <a:p>
                      <a:pPr marL="72000" algn="l" fontAlgn="b"/>
                      <a:r>
                        <a:rPr lang="en-US" sz="1900" u="none" strike="noStrike" dirty="0">
                          <a:effectLst/>
                          <a:latin typeface="American Typewriter"/>
                          <a:cs typeface="American Typewriter"/>
                        </a:rPr>
                        <a:t>Time at the beginning of the recording.</a:t>
                      </a:r>
                      <a:endParaRPr lang="en-US" sz="1900" b="0" i="0" u="none" strike="noStrike" dirty="0">
                        <a:solidFill>
                          <a:srgbClr val="000000"/>
                        </a:solidFill>
                        <a:effectLst/>
                        <a:latin typeface="American Typewriter"/>
                        <a:cs typeface="American Typewriter"/>
                      </a:endParaRPr>
                    </a:p>
                  </a:txBody>
                  <a:tcPr marL="11644" marR="11644" marT="11994" marB="0" anchor="ctr"/>
                </a:tc>
              </a:tr>
              <a:tr h="369516">
                <a:tc vMerge="1">
                  <a:txBody>
                    <a:bodyPr/>
                    <a:lstStyle/>
                    <a:p>
                      <a:pPr algn="l" fontAlgn="b"/>
                      <a:endParaRPr lang="en-US" sz="1800" b="0" i="0" u="none" strike="noStrike">
                        <a:solidFill>
                          <a:srgbClr val="000000"/>
                        </a:solidFill>
                        <a:effectLst/>
                        <a:latin typeface="Helvetica"/>
                      </a:endParaRPr>
                    </a:p>
                  </a:txBody>
                  <a:tcPr marL="12700" marR="12700" marT="12700" marB="0" anchor="b"/>
                </a:tc>
                <a:tc>
                  <a:txBody>
                    <a:bodyPr/>
                    <a:lstStyle/>
                    <a:p>
                      <a:pPr algn="ctr" fontAlgn="b"/>
                      <a:r>
                        <a:rPr lang="en-US" sz="2300" b="1" u="none" strike="noStrike" dirty="0" smtClean="0">
                          <a:effectLst/>
                          <a:latin typeface="American Typewriter"/>
                          <a:cs typeface="American Typewriter"/>
                        </a:rPr>
                        <a:t>Time Stamp</a:t>
                      </a:r>
                      <a:endParaRPr lang="en-US" sz="2300" b="1" i="0" u="none" strike="noStrike" dirty="0">
                        <a:solidFill>
                          <a:srgbClr val="000000"/>
                        </a:solidFill>
                        <a:effectLst/>
                        <a:latin typeface="American Typewriter"/>
                        <a:cs typeface="American Typewriter"/>
                      </a:endParaRPr>
                    </a:p>
                  </a:txBody>
                  <a:tcPr marL="11644" marR="11644" marT="11994" marB="0" anchor="ctr"/>
                </a:tc>
                <a:tc>
                  <a:txBody>
                    <a:bodyPr/>
                    <a:lstStyle/>
                    <a:p>
                      <a:pPr marL="72000" algn="l" fontAlgn="b"/>
                      <a:r>
                        <a:rPr lang="en-US" sz="1900" u="none" strike="noStrike" dirty="0">
                          <a:effectLst/>
                          <a:latin typeface="American Typewriter"/>
                          <a:cs typeface="American Typewriter"/>
                        </a:rPr>
                        <a:t>Time as a long integer.</a:t>
                      </a:r>
                      <a:endParaRPr lang="en-US" sz="1900" b="0" i="0" u="none" strike="noStrike" dirty="0">
                        <a:solidFill>
                          <a:srgbClr val="000000"/>
                        </a:solidFill>
                        <a:effectLst/>
                        <a:latin typeface="American Typewriter"/>
                        <a:cs typeface="American Typewriter"/>
                      </a:endParaRPr>
                    </a:p>
                  </a:txBody>
                  <a:tcPr marL="11644" marR="11644" marT="11994" marB="0" anchor="ctr"/>
                </a:tc>
              </a:tr>
              <a:tr h="431800">
                <a:tc vMerge="1">
                  <a:txBody>
                    <a:bodyPr/>
                    <a:lstStyle/>
                    <a:p>
                      <a:pPr algn="l" fontAlgn="b"/>
                      <a:endParaRPr lang="en-US" sz="1800" b="0" i="0" u="none" strike="noStrike" dirty="0">
                        <a:solidFill>
                          <a:srgbClr val="000000"/>
                        </a:solidFill>
                        <a:effectLst/>
                        <a:latin typeface="Helvetica"/>
                      </a:endParaRPr>
                    </a:p>
                  </a:txBody>
                  <a:tcPr marL="12700" marR="12700" marT="12700" marB="0" anchor="b"/>
                </a:tc>
                <a:tc>
                  <a:txBody>
                    <a:bodyPr/>
                    <a:lstStyle/>
                    <a:p>
                      <a:pPr algn="ctr" fontAlgn="b"/>
                      <a:r>
                        <a:rPr lang="en-US" sz="2300" b="1" u="none" strike="noStrike" dirty="0" smtClean="0">
                          <a:effectLst/>
                          <a:latin typeface="American Typewriter"/>
                          <a:cs typeface="American Typewriter"/>
                        </a:rPr>
                        <a:t>Record Time</a:t>
                      </a:r>
                      <a:endParaRPr lang="en-US" sz="2300" b="1" i="0" u="none" strike="noStrike" dirty="0">
                        <a:solidFill>
                          <a:srgbClr val="000000"/>
                        </a:solidFill>
                        <a:effectLst/>
                        <a:latin typeface="American Typewriter"/>
                        <a:cs typeface="American Typewriter"/>
                      </a:endParaRPr>
                    </a:p>
                  </a:txBody>
                  <a:tcPr marL="11644" marR="11644" marT="11994" marB="0" anchor="ctr"/>
                </a:tc>
                <a:tc>
                  <a:txBody>
                    <a:bodyPr/>
                    <a:lstStyle/>
                    <a:p>
                      <a:pPr marL="72000" algn="l" fontAlgn="b"/>
                      <a:r>
                        <a:rPr lang="en-US" sz="1900" u="none" strike="noStrike" dirty="0">
                          <a:effectLst/>
                          <a:latin typeface="American Typewriter"/>
                          <a:cs typeface="American Typewriter"/>
                        </a:rPr>
                        <a:t>Time since recording.</a:t>
                      </a:r>
                      <a:endParaRPr lang="en-US" sz="1900" b="0" i="0" u="none" strike="noStrike" dirty="0">
                        <a:solidFill>
                          <a:srgbClr val="000000"/>
                        </a:solidFill>
                        <a:effectLst/>
                        <a:latin typeface="American Typewriter"/>
                        <a:cs typeface="American Typewriter"/>
                      </a:endParaRPr>
                    </a:p>
                  </a:txBody>
                  <a:tcPr marL="11644" marR="11644" marT="11994" marB="0" anchor="ctr"/>
                </a:tc>
              </a:tr>
              <a:tr h="791633">
                <a:tc rowSpan="7">
                  <a:txBody>
                    <a:bodyPr/>
                    <a:lstStyle/>
                    <a:p>
                      <a:pPr algn="ctr" fontAlgn="b"/>
                      <a:r>
                        <a:rPr lang="en-US" sz="2300" u="none" strike="noStrike" dirty="0" smtClean="0">
                          <a:solidFill>
                            <a:schemeClr val="bg1"/>
                          </a:solidFill>
                          <a:effectLst/>
                          <a:latin typeface="American Typewriter"/>
                          <a:cs typeface="American Typewriter"/>
                        </a:rPr>
                        <a:t>GPS</a:t>
                      </a:r>
                      <a:endParaRPr lang="en-US" sz="2300" b="1" i="0" u="none" strike="noStrike" dirty="0">
                        <a:solidFill>
                          <a:schemeClr val="bg1"/>
                        </a:solidFill>
                        <a:effectLst/>
                        <a:latin typeface="American Typewriter"/>
                        <a:cs typeface="American Typewriter"/>
                      </a:endParaRPr>
                    </a:p>
                  </a:txBody>
                  <a:tcPr marL="11644" marR="11644" marT="11994" marB="0" vert="vert270" anchor="ct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chemeClr val="accent6"/>
                    </a:solidFill>
                  </a:tcPr>
                </a:tc>
                <a:tc>
                  <a:txBody>
                    <a:bodyPr/>
                    <a:lstStyle/>
                    <a:p>
                      <a:pPr algn="ctr" fontAlgn="b"/>
                      <a:r>
                        <a:rPr lang="en-US" sz="2300" b="1" u="none" strike="noStrike" dirty="0" smtClean="0">
                          <a:effectLst/>
                          <a:latin typeface="American Typewriter"/>
                          <a:cs typeface="American Typewriter"/>
                        </a:rPr>
                        <a:t>Coordination</a:t>
                      </a:r>
                    </a:p>
                    <a:p>
                      <a:pPr algn="ctr" fontAlgn="b"/>
                      <a:r>
                        <a:rPr lang="en-US" sz="2300" b="1" u="none" strike="noStrike" dirty="0" smtClean="0">
                          <a:effectLst/>
                          <a:latin typeface="American Typewriter"/>
                          <a:cs typeface="American Typewriter"/>
                        </a:rPr>
                        <a:t>{</a:t>
                      </a:r>
                      <a:r>
                        <a:rPr lang="en-US" sz="2300" b="1" u="none" strike="noStrike" dirty="0" err="1">
                          <a:effectLst/>
                          <a:latin typeface="American Typewriter"/>
                          <a:cs typeface="American Typewriter"/>
                        </a:rPr>
                        <a:t>lat</a:t>
                      </a:r>
                      <a:r>
                        <a:rPr lang="en-US" sz="2300" b="1" u="none" strike="noStrike" dirty="0">
                          <a:effectLst/>
                          <a:latin typeface="American Typewriter"/>
                          <a:cs typeface="American Typewriter"/>
                        </a:rPr>
                        <a:t>, long}</a:t>
                      </a:r>
                      <a:endParaRPr lang="en-US" sz="2300" b="1" i="0" u="none" strike="noStrike" dirty="0">
                        <a:solidFill>
                          <a:srgbClr val="000000"/>
                        </a:solidFill>
                        <a:effectLst/>
                        <a:latin typeface="American Typewriter"/>
                        <a:cs typeface="American Typewriter"/>
                      </a:endParaRPr>
                    </a:p>
                  </a:txBody>
                  <a:tcPr marL="11644" marR="11644" marT="11994" marB="0" anchor="ctr"/>
                </a:tc>
                <a:tc>
                  <a:txBody>
                    <a:bodyPr/>
                    <a:lstStyle/>
                    <a:p>
                      <a:pPr marL="72000" algn="l" fontAlgn="b"/>
                      <a:r>
                        <a:rPr lang="en-US" sz="1900" u="none" strike="noStrike" dirty="0">
                          <a:effectLst/>
                          <a:latin typeface="American Typewriter"/>
                          <a:cs typeface="American Typewriter"/>
                        </a:rPr>
                        <a:t>The geographical coordinate information.</a:t>
                      </a:r>
                      <a:endParaRPr lang="en-US" sz="1900" b="0" i="0" u="none" strike="noStrike" dirty="0">
                        <a:solidFill>
                          <a:srgbClr val="000000"/>
                        </a:solidFill>
                        <a:effectLst/>
                        <a:latin typeface="American Typewriter"/>
                        <a:cs typeface="American Typewriter"/>
                      </a:endParaRPr>
                    </a:p>
                  </a:txBody>
                  <a:tcPr marL="11644" marR="11644" marT="11994" marB="0" anchor="ctr"/>
                </a:tc>
              </a:tr>
              <a:tr h="431800">
                <a:tc vMerge="1">
                  <a:txBody>
                    <a:bodyPr/>
                    <a:lstStyle/>
                    <a:p>
                      <a:pPr algn="l" fontAlgn="b"/>
                      <a:endParaRPr lang="en-US" sz="1800" b="0" i="0" u="none" strike="noStrike">
                        <a:solidFill>
                          <a:srgbClr val="000000"/>
                        </a:solidFill>
                        <a:effectLst/>
                        <a:latin typeface="Helvetica"/>
                      </a:endParaRPr>
                    </a:p>
                  </a:txBody>
                  <a:tcPr marL="12700" marR="12700" marT="12700" marB="0" anchor="b"/>
                </a:tc>
                <a:tc>
                  <a:txBody>
                    <a:bodyPr/>
                    <a:lstStyle/>
                    <a:p>
                      <a:pPr algn="ctr" fontAlgn="b"/>
                      <a:r>
                        <a:rPr lang="en-US" sz="2300" b="1" u="none" strike="noStrike" dirty="0" smtClean="0">
                          <a:effectLst/>
                          <a:latin typeface="American Typewriter"/>
                          <a:cs typeface="American Typewriter"/>
                        </a:rPr>
                        <a:t>Altitude</a:t>
                      </a:r>
                      <a:endParaRPr lang="en-US" sz="2300" b="1" i="0" u="none" strike="noStrike" dirty="0">
                        <a:solidFill>
                          <a:srgbClr val="000000"/>
                        </a:solidFill>
                        <a:effectLst/>
                        <a:latin typeface="American Typewriter"/>
                        <a:cs typeface="American Typewriter"/>
                      </a:endParaRPr>
                    </a:p>
                  </a:txBody>
                  <a:tcPr marL="11644" marR="11644" marT="11994" marB="0" anchor="ctr"/>
                </a:tc>
                <a:tc>
                  <a:txBody>
                    <a:bodyPr/>
                    <a:lstStyle/>
                    <a:p>
                      <a:pPr marL="72000" algn="l" fontAlgn="b"/>
                      <a:r>
                        <a:rPr lang="en-US" sz="1900" u="none" strike="noStrike" dirty="0">
                          <a:effectLst/>
                          <a:latin typeface="American Typewriter"/>
                          <a:cs typeface="American Typewriter"/>
                        </a:rPr>
                        <a:t>The altitude measured in meters.</a:t>
                      </a:r>
                      <a:endParaRPr lang="en-US" sz="1900" b="0" i="0" u="none" strike="noStrike" dirty="0">
                        <a:solidFill>
                          <a:srgbClr val="000000"/>
                        </a:solidFill>
                        <a:effectLst/>
                        <a:latin typeface="American Typewriter"/>
                        <a:cs typeface="American Typewriter"/>
                      </a:endParaRPr>
                    </a:p>
                  </a:txBody>
                  <a:tcPr marL="11644" marR="11644" marT="11994" marB="0" anchor="ctr"/>
                </a:tc>
              </a:tr>
              <a:tr h="587728">
                <a:tc vMerge="1">
                  <a:txBody>
                    <a:bodyPr/>
                    <a:lstStyle/>
                    <a:p>
                      <a:pPr algn="l" fontAlgn="b"/>
                      <a:endParaRPr lang="en-US" sz="1800" b="0" i="0" u="none" strike="noStrike" dirty="0">
                        <a:solidFill>
                          <a:srgbClr val="000000"/>
                        </a:solidFill>
                        <a:effectLst/>
                        <a:latin typeface="Helvetica"/>
                      </a:endParaRPr>
                    </a:p>
                  </a:txBody>
                  <a:tcPr marL="12700" marR="12700" marT="12700" marB="0" anchor="b"/>
                </a:tc>
                <a:tc>
                  <a:txBody>
                    <a:bodyPr/>
                    <a:lstStyle/>
                    <a:p>
                      <a:pPr algn="ctr" fontAlgn="b"/>
                      <a:r>
                        <a:rPr lang="en-US" sz="2300" b="1" u="none" strike="noStrike" dirty="0" smtClean="0">
                          <a:effectLst/>
                          <a:latin typeface="American Typewriter"/>
                          <a:cs typeface="American Typewriter"/>
                        </a:rPr>
                        <a:t>Speed</a:t>
                      </a:r>
                      <a:endParaRPr lang="en-US" sz="2300" b="1" i="0" u="none" strike="noStrike" dirty="0">
                        <a:solidFill>
                          <a:srgbClr val="000000"/>
                        </a:solidFill>
                        <a:effectLst/>
                        <a:latin typeface="American Typewriter"/>
                        <a:cs typeface="American Typewriter"/>
                      </a:endParaRPr>
                    </a:p>
                  </a:txBody>
                  <a:tcPr marL="11644" marR="11644" marT="11994" marB="0" anchor="ctr"/>
                </a:tc>
                <a:tc>
                  <a:txBody>
                    <a:bodyPr/>
                    <a:lstStyle/>
                    <a:p>
                      <a:pPr marL="72000" algn="l" fontAlgn="b"/>
                      <a:r>
                        <a:rPr lang="en-US" sz="1900" u="none" strike="noStrike" dirty="0">
                          <a:effectLst/>
                          <a:latin typeface="American Typewriter"/>
                          <a:cs typeface="American Typewriter"/>
                        </a:rPr>
                        <a:t>The instantaneous speed of the device in meters per second.</a:t>
                      </a:r>
                      <a:endParaRPr lang="en-US" sz="1900" b="0" i="0" u="none" strike="noStrike" dirty="0">
                        <a:solidFill>
                          <a:srgbClr val="000000"/>
                        </a:solidFill>
                        <a:effectLst/>
                        <a:latin typeface="American Typewriter"/>
                        <a:cs typeface="American Typewriter"/>
                      </a:endParaRPr>
                    </a:p>
                  </a:txBody>
                  <a:tcPr marL="11644" marR="11644" marT="11994" marB="0" anchor="ctr"/>
                </a:tc>
              </a:tr>
              <a:tr h="357434">
                <a:tc vMerge="1">
                  <a:txBody>
                    <a:bodyPr/>
                    <a:lstStyle/>
                    <a:p>
                      <a:pPr algn="l" fontAlgn="b"/>
                      <a:endParaRPr lang="en-US" sz="1800" b="0" i="0" u="none" strike="noStrike">
                        <a:solidFill>
                          <a:srgbClr val="000000"/>
                        </a:solidFill>
                        <a:effectLst/>
                        <a:latin typeface="Helvetica"/>
                      </a:endParaRPr>
                    </a:p>
                  </a:txBody>
                  <a:tcPr marL="12700" marR="12700" marT="12700" marB="0" anchor="b"/>
                </a:tc>
                <a:tc>
                  <a:txBody>
                    <a:bodyPr/>
                    <a:lstStyle/>
                    <a:p>
                      <a:pPr algn="ctr" fontAlgn="b"/>
                      <a:r>
                        <a:rPr lang="en-US" sz="2300" b="1" u="none" strike="noStrike" dirty="0" smtClean="0">
                          <a:effectLst/>
                          <a:latin typeface="American Typewriter"/>
                          <a:cs typeface="American Typewriter"/>
                        </a:rPr>
                        <a:t>Course</a:t>
                      </a:r>
                      <a:endParaRPr lang="en-US" sz="2300" b="1" i="0" u="none" strike="noStrike" dirty="0">
                        <a:solidFill>
                          <a:srgbClr val="000000"/>
                        </a:solidFill>
                        <a:effectLst/>
                        <a:latin typeface="American Typewriter"/>
                        <a:cs typeface="American Typewriter"/>
                      </a:endParaRPr>
                    </a:p>
                  </a:txBody>
                  <a:tcPr marL="11644" marR="11644" marT="11994" marB="0" anchor="ctr"/>
                </a:tc>
                <a:tc>
                  <a:txBody>
                    <a:bodyPr/>
                    <a:lstStyle/>
                    <a:p>
                      <a:pPr marL="72000" algn="l" fontAlgn="b"/>
                      <a:r>
                        <a:rPr lang="en-US" sz="1900" u="none" strike="noStrike" dirty="0">
                          <a:effectLst/>
                          <a:latin typeface="American Typewriter"/>
                          <a:cs typeface="American Typewriter"/>
                        </a:rPr>
                        <a:t>The direction in which the device is traveling.</a:t>
                      </a:r>
                      <a:endParaRPr lang="en-US" sz="1900" b="0" i="0" u="none" strike="noStrike" dirty="0">
                        <a:solidFill>
                          <a:srgbClr val="000000"/>
                        </a:solidFill>
                        <a:effectLst/>
                        <a:latin typeface="American Typewriter"/>
                        <a:cs typeface="American Typewriter"/>
                      </a:endParaRPr>
                    </a:p>
                  </a:txBody>
                  <a:tcPr marL="11644" marR="11644" marT="11994" marB="0" anchor="ctr"/>
                </a:tc>
              </a:tr>
              <a:tr h="702874">
                <a:tc vMerge="1">
                  <a:txBody>
                    <a:bodyPr/>
                    <a:lstStyle/>
                    <a:p>
                      <a:pPr algn="l" fontAlgn="b"/>
                      <a:endParaRPr lang="en-US" sz="1800" b="0" i="0" u="none" strike="noStrike" dirty="0">
                        <a:solidFill>
                          <a:srgbClr val="000000"/>
                        </a:solidFill>
                        <a:effectLst/>
                        <a:latin typeface="Helvetica"/>
                      </a:endParaRPr>
                    </a:p>
                  </a:txBody>
                  <a:tcPr marL="12700" marR="12700" marT="12700" marB="0" anchor="b"/>
                </a:tc>
                <a:tc>
                  <a:txBody>
                    <a:bodyPr/>
                    <a:lstStyle/>
                    <a:p>
                      <a:pPr algn="ctr" fontAlgn="b"/>
                      <a:r>
                        <a:rPr lang="en-US" sz="2300" b="1" u="none" strike="noStrike" dirty="0" smtClean="0">
                          <a:effectLst/>
                          <a:latin typeface="American Typewriter"/>
                          <a:cs typeface="American Typewriter"/>
                        </a:rPr>
                        <a:t>Vertical Accuracy</a:t>
                      </a:r>
                      <a:endParaRPr lang="en-US" sz="2300" b="1" i="0" u="none" strike="noStrike" dirty="0">
                        <a:solidFill>
                          <a:srgbClr val="000000"/>
                        </a:solidFill>
                        <a:effectLst/>
                        <a:latin typeface="American Typewriter"/>
                        <a:cs typeface="American Typewriter"/>
                      </a:endParaRPr>
                    </a:p>
                  </a:txBody>
                  <a:tcPr marL="11644" marR="11644" marT="11994" marB="0" anchor="ctr"/>
                </a:tc>
                <a:tc>
                  <a:txBody>
                    <a:bodyPr/>
                    <a:lstStyle/>
                    <a:p>
                      <a:pPr marL="72000" algn="l" fontAlgn="b"/>
                      <a:r>
                        <a:rPr lang="en-US" sz="1900" u="none" strike="noStrike" dirty="0">
                          <a:effectLst/>
                          <a:latin typeface="American Typewriter"/>
                          <a:cs typeface="American Typewriter"/>
                        </a:rPr>
                        <a:t>The radius of uncertainty for the location, measured in meters.</a:t>
                      </a:r>
                      <a:endParaRPr lang="en-US" sz="1900" b="0" i="0" u="none" strike="noStrike" dirty="0">
                        <a:solidFill>
                          <a:srgbClr val="000000"/>
                        </a:solidFill>
                        <a:effectLst/>
                        <a:latin typeface="American Typewriter"/>
                        <a:cs typeface="American Typewriter"/>
                      </a:endParaRPr>
                    </a:p>
                  </a:txBody>
                  <a:tcPr marL="11644" marR="11644" marT="11994" marB="0" anchor="ctr"/>
                </a:tc>
              </a:tr>
              <a:tr h="702874">
                <a:tc vMerge="1">
                  <a:txBody>
                    <a:bodyPr/>
                    <a:lstStyle/>
                    <a:p>
                      <a:pPr algn="l" fontAlgn="b"/>
                      <a:endParaRPr lang="en-US" sz="1800" b="0" i="0" u="none" strike="noStrike" dirty="0">
                        <a:solidFill>
                          <a:srgbClr val="000000"/>
                        </a:solidFill>
                        <a:effectLst/>
                        <a:latin typeface="Helvetica"/>
                      </a:endParaRPr>
                    </a:p>
                  </a:txBody>
                  <a:tcPr marL="12700" marR="12700" marT="12700" marB="0" anchor="b"/>
                </a:tc>
                <a:tc>
                  <a:txBody>
                    <a:bodyPr/>
                    <a:lstStyle/>
                    <a:p>
                      <a:pPr algn="ctr" fontAlgn="b"/>
                      <a:r>
                        <a:rPr lang="en-US" sz="2300" b="1" u="none" strike="noStrike" dirty="0" smtClean="0">
                          <a:effectLst/>
                          <a:latin typeface="American Typewriter"/>
                          <a:cs typeface="American Typewriter"/>
                        </a:rPr>
                        <a:t>Horizontal Accuracy</a:t>
                      </a:r>
                      <a:endParaRPr lang="en-US" sz="2300" b="1" i="0" u="none" strike="noStrike" dirty="0">
                        <a:solidFill>
                          <a:srgbClr val="000000"/>
                        </a:solidFill>
                        <a:effectLst/>
                        <a:latin typeface="American Typewriter"/>
                        <a:cs typeface="American Typewriter"/>
                      </a:endParaRPr>
                    </a:p>
                  </a:txBody>
                  <a:tcPr marL="11644" marR="11644" marT="11994" marB="0" anchor="ctr"/>
                </a:tc>
                <a:tc>
                  <a:txBody>
                    <a:bodyPr/>
                    <a:lstStyle/>
                    <a:p>
                      <a:pPr marL="72000" algn="l" fontAlgn="b"/>
                      <a:r>
                        <a:rPr lang="en-US" sz="1900" u="none" strike="noStrike" dirty="0">
                          <a:effectLst/>
                          <a:latin typeface="American Typewriter"/>
                          <a:cs typeface="American Typewriter"/>
                        </a:rPr>
                        <a:t>The radius of uncertainty for the location, measured in meters.</a:t>
                      </a:r>
                      <a:endParaRPr lang="en-US" sz="1900" b="0" i="0" u="none" strike="noStrike" dirty="0">
                        <a:solidFill>
                          <a:srgbClr val="000000"/>
                        </a:solidFill>
                        <a:effectLst/>
                        <a:latin typeface="American Typewriter"/>
                        <a:cs typeface="American Typewriter"/>
                      </a:endParaRPr>
                    </a:p>
                  </a:txBody>
                  <a:tcPr marL="11644" marR="11644" marT="11994" marB="0" anchor="ctr"/>
                </a:tc>
              </a:tr>
              <a:tr h="761669">
                <a:tc vMerge="1">
                  <a:txBody>
                    <a:bodyPr/>
                    <a:lstStyle/>
                    <a:p>
                      <a:pPr algn="l" fontAlgn="b"/>
                      <a:endParaRPr lang="en-US" sz="1800" b="0" i="0" u="none" strike="noStrike" dirty="0">
                        <a:solidFill>
                          <a:srgbClr val="000000"/>
                        </a:solidFill>
                        <a:effectLst/>
                        <a:latin typeface="Helvetica"/>
                      </a:endParaRPr>
                    </a:p>
                  </a:txBody>
                  <a:tcPr marL="12700" marR="12700" marT="12700" marB="0" anchor="b"/>
                </a:tc>
                <a:tc>
                  <a:txBody>
                    <a:bodyPr/>
                    <a:lstStyle/>
                    <a:p>
                      <a:pPr algn="ctr" fontAlgn="b"/>
                      <a:r>
                        <a:rPr lang="en-US" sz="2300" b="1" u="none" strike="noStrike" dirty="0" smtClean="0">
                          <a:effectLst/>
                          <a:latin typeface="American Typewriter"/>
                          <a:cs typeface="American Typewriter"/>
                        </a:rPr>
                        <a:t>Local Time Stamp</a:t>
                      </a:r>
                      <a:endParaRPr lang="en-US" sz="2300" b="1" i="0" u="none" strike="noStrike" dirty="0">
                        <a:solidFill>
                          <a:srgbClr val="000000"/>
                        </a:solidFill>
                        <a:effectLst/>
                        <a:latin typeface="American Typewriter"/>
                        <a:cs typeface="American Typewriter"/>
                      </a:endParaRPr>
                    </a:p>
                  </a:txBody>
                  <a:tcPr marL="11644" marR="11644" marT="11994" marB="0" anchor="ctr"/>
                </a:tc>
                <a:tc>
                  <a:txBody>
                    <a:bodyPr/>
                    <a:lstStyle/>
                    <a:p>
                      <a:pPr marL="72000" algn="l" fontAlgn="b"/>
                      <a:r>
                        <a:rPr lang="en-US" sz="1900" u="none" strike="noStrike" dirty="0">
                          <a:effectLst/>
                          <a:latin typeface="American Typewriter"/>
                          <a:cs typeface="American Typewriter"/>
                        </a:rPr>
                        <a:t>The time at which this location was determined.</a:t>
                      </a:r>
                      <a:endParaRPr lang="en-US" sz="1900" b="0" i="0" u="none" strike="noStrike" dirty="0">
                        <a:solidFill>
                          <a:srgbClr val="000000"/>
                        </a:solidFill>
                        <a:effectLst/>
                        <a:latin typeface="American Typewriter"/>
                        <a:cs typeface="American Typewriter"/>
                      </a:endParaRPr>
                    </a:p>
                  </a:txBody>
                  <a:tcPr marL="11644" marR="11644" marT="11994" marB="0" anchor="ctr"/>
                </a:tc>
              </a:tr>
              <a:tr h="1277387">
                <a:tc>
                  <a:txBody>
                    <a:bodyPr/>
                    <a:lstStyle/>
                    <a:p>
                      <a:pPr algn="ctr" fontAlgn="b"/>
                      <a:r>
                        <a:rPr lang="en-US" sz="2300" b="1" i="0" u="none" strike="noStrike" dirty="0" err="1" smtClean="0">
                          <a:solidFill>
                            <a:schemeClr val="bg1"/>
                          </a:solidFill>
                          <a:effectLst/>
                          <a:latin typeface="American Typewriter"/>
                          <a:cs typeface="American Typewriter"/>
                        </a:rPr>
                        <a:t>Acceler</a:t>
                      </a:r>
                      <a:r>
                        <a:rPr lang="en-US" sz="2300" b="1" i="0" u="none" strike="noStrike" dirty="0" smtClean="0">
                          <a:solidFill>
                            <a:schemeClr val="bg1"/>
                          </a:solidFill>
                          <a:effectLst/>
                          <a:latin typeface="American Typewriter"/>
                          <a:cs typeface="American Typewriter"/>
                        </a:rPr>
                        <a:t>-</a:t>
                      </a:r>
                    </a:p>
                    <a:p>
                      <a:pPr algn="ctr" fontAlgn="b"/>
                      <a:r>
                        <a:rPr lang="en-US" sz="2300" b="1" i="0" u="none" strike="noStrike" dirty="0" err="1" smtClean="0">
                          <a:solidFill>
                            <a:schemeClr val="bg1"/>
                          </a:solidFill>
                          <a:effectLst/>
                          <a:latin typeface="American Typewriter"/>
                          <a:cs typeface="American Typewriter"/>
                        </a:rPr>
                        <a:t>ometer</a:t>
                      </a:r>
                      <a:endParaRPr lang="en-US" sz="2300" b="1" i="0" u="none" strike="noStrike" dirty="0">
                        <a:solidFill>
                          <a:schemeClr val="bg1"/>
                        </a:solidFill>
                        <a:effectLst/>
                        <a:latin typeface="American Typewriter"/>
                        <a:cs typeface="American Typewriter"/>
                      </a:endParaRPr>
                    </a:p>
                  </a:txBody>
                  <a:tcPr marL="11644" marR="11644" marT="11994" marB="0" vert="vert270" anchor="ct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chemeClr val="accent6"/>
                    </a:solidFill>
                  </a:tcPr>
                </a:tc>
                <a:tc>
                  <a:txBody>
                    <a:bodyPr/>
                    <a:lstStyle/>
                    <a:p>
                      <a:pPr algn="ctr" fontAlgn="b"/>
                      <a:r>
                        <a:rPr lang="en-US" sz="2300" b="1" u="none" strike="noStrike" dirty="0" smtClean="0">
                          <a:effectLst/>
                          <a:latin typeface="American Typewriter"/>
                          <a:cs typeface="American Typewriter"/>
                        </a:rPr>
                        <a:t>Acceleration </a:t>
                      </a:r>
                      <a:r>
                        <a:rPr lang="en-US" sz="2300" b="1" u="none" strike="noStrike" dirty="0">
                          <a:effectLst/>
                          <a:latin typeface="American Typewriter"/>
                          <a:cs typeface="American Typewriter"/>
                        </a:rPr>
                        <a:t>{X,Y,Z}</a:t>
                      </a:r>
                      <a:endParaRPr lang="en-US" sz="2300" b="1" i="0" u="none" strike="noStrike" dirty="0">
                        <a:solidFill>
                          <a:srgbClr val="000000"/>
                        </a:solidFill>
                        <a:effectLst/>
                        <a:latin typeface="American Typewriter"/>
                        <a:cs typeface="American Typewriter"/>
                      </a:endParaRPr>
                    </a:p>
                  </a:txBody>
                  <a:tcPr marL="11644" marR="11644" marT="11994" marB="0" anchor="ctr"/>
                </a:tc>
                <a:tc>
                  <a:txBody>
                    <a:bodyPr/>
                    <a:lstStyle/>
                    <a:p>
                      <a:pPr marL="72000" algn="l" fontAlgn="b"/>
                      <a:r>
                        <a:rPr lang="en-US" sz="1900" u="none" strike="noStrike" dirty="0">
                          <a:effectLst/>
                          <a:latin typeface="American Typewriter"/>
                          <a:cs typeface="American Typewriter"/>
                        </a:rPr>
                        <a:t>The acceleration value for the {</a:t>
                      </a:r>
                      <a:r>
                        <a:rPr lang="en-US" sz="1900" u="none" strike="noStrike" dirty="0" err="1">
                          <a:effectLst/>
                          <a:latin typeface="American Typewriter"/>
                          <a:cs typeface="American Typewriter"/>
                        </a:rPr>
                        <a:t>x,y,z</a:t>
                      </a:r>
                      <a:r>
                        <a:rPr lang="en-US" sz="1900" u="none" strike="noStrike" dirty="0">
                          <a:effectLst/>
                          <a:latin typeface="American Typewriter"/>
                          <a:cs typeface="American Typewriter"/>
                        </a:rPr>
                        <a:t>} axis of the device.</a:t>
                      </a:r>
                      <a:endParaRPr lang="en-US" sz="1900" b="0" i="0" u="none" strike="noStrike" dirty="0">
                        <a:solidFill>
                          <a:srgbClr val="000000"/>
                        </a:solidFill>
                        <a:effectLst/>
                        <a:latin typeface="American Typewriter"/>
                        <a:cs typeface="American Typewriter"/>
                      </a:endParaRPr>
                    </a:p>
                  </a:txBody>
                  <a:tcPr marL="11644" marR="11644" marT="11994" marB="0" anchor="ctr"/>
                </a:tc>
              </a:tr>
              <a:tr h="702874">
                <a:tc rowSpan="4">
                  <a:txBody>
                    <a:bodyPr/>
                    <a:lstStyle/>
                    <a:p>
                      <a:pPr algn="ctr" fontAlgn="b"/>
                      <a:r>
                        <a:rPr lang="en-US" sz="2300" u="none" strike="noStrike" dirty="0">
                          <a:solidFill>
                            <a:schemeClr val="bg1"/>
                          </a:solidFill>
                          <a:effectLst/>
                          <a:latin typeface="American Typewriter"/>
                          <a:cs typeface="American Typewriter"/>
                        </a:rPr>
                        <a:t>Magnetometer </a:t>
                      </a:r>
                      <a:endParaRPr lang="en-US" sz="2300" b="1" i="0" u="none" strike="noStrike" dirty="0">
                        <a:solidFill>
                          <a:schemeClr val="bg1"/>
                        </a:solidFill>
                        <a:effectLst/>
                        <a:latin typeface="American Typewriter"/>
                        <a:cs typeface="American Typewriter"/>
                      </a:endParaRPr>
                    </a:p>
                  </a:txBody>
                  <a:tcPr marL="11644" marR="11644" marT="11994" marB="0" vert="vert270" anchor="ct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chemeClr val="accent6"/>
                    </a:solidFill>
                  </a:tcPr>
                </a:tc>
                <a:tc>
                  <a:txBody>
                    <a:bodyPr/>
                    <a:lstStyle/>
                    <a:p>
                      <a:pPr algn="ctr" fontAlgn="b"/>
                      <a:r>
                        <a:rPr lang="en-US" sz="2300" b="1" u="none" strike="noStrike">
                          <a:effectLst/>
                          <a:latin typeface="American Typewriter"/>
                          <a:cs typeface="American Typewriter"/>
                        </a:rPr>
                        <a:t>Heading {X,Y,Z}</a:t>
                      </a:r>
                      <a:endParaRPr lang="en-US" sz="2300" b="1" i="0" u="none" strike="noStrike">
                        <a:solidFill>
                          <a:srgbClr val="000000"/>
                        </a:solidFill>
                        <a:effectLst/>
                        <a:latin typeface="American Typewriter"/>
                        <a:cs typeface="American Typewriter"/>
                      </a:endParaRPr>
                    </a:p>
                  </a:txBody>
                  <a:tcPr marL="11644" marR="11644" marT="11994" marB="0" anchor="ctr"/>
                </a:tc>
                <a:tc>
                  <a:txBody>
                    <a:bodyPr/>
                    <a:lstStyle/>
                    <a:p>
                      <a:pPr marL="72000" algn="l" fontAlgn="b"/>
                      <a:r>
                        <a:rPr lang="en-US" sz="1900" u="none" strike="noStrike" dirty="0">
                          <a:effectLst/>
                          <a:latin typeface="American Typewriter"/>
                          <a:cs typeface="American Typewriter"/>
                        </a:rPr>
                        <a:t>The geomagnetic data (measured in </a:t>
                      </a:r>
                      <a:r>
                        <a:rPr lang="en-US" sz="1900" u="none" strike="noStrike" dirty="0" err="1">
                          <a:effectLst/>
                          <a:latin typeface="American Typewriter"/>
                          <a:cs typeface="American Typewriter"/>
                        </a:rPr>
                        <a:t>microteslas</a:t>
                      </a:r>
                      <a:r>
                        <a:rPr lang="en-US" sz="1900" u="none" strike="noStrike" dirty="0">
                          <a:effectLst/>
                          <a:latin typeface="American Typewriter"/>
                          <a:cs typeface="American Typewriter"/>
                        </a:rPr>
                        <a:t>) for the {</a:t>
                      </a:r>
                      <a:r>
                        <a:rPr lang="en-US" sz="1900" u="none" strike="noStrike" dirty="0" err="1">
                          <a:effectLst/>
                          <a:latin typeface="American Typewriter"/>
                          <a:cs typeface="American Typewriter"/>
                        </a:rPr>
                        <a:t>x,y,z</a:t>
                      </a:r>
                      <a:r>
                        <a:rPr lang="en-US" sz="1900" u="none" strike="noStrike" dirty="0">
                          <a:effectLst/>
                          <a:latin typeface="American Typewriter"/>
                          <a:cs typeface="American Typewriter"/>
                        </a:rPr>
                        <a:t>}-axis.</a:t>
                      </a:r>
                      <a:endParaRPr lang="en-US" sz="1900" b="0" i="0" u="none" strike="noStrike" dirty="0">
                        <a:solidFill>
                          <a:srgbClr val="000000"/>
                        </a:solidFill>
                        <a:effectLst/>
                        <a:latin typeface="American Typewriter"/>
                        <a:cs typeface="American Typewriter"/>
                      </a:endParaRPr>
                    </a:p>
                  </a:txBody>
                  <a:tcPr marL="11644" marR="11644" marT="11994" marB="0" anchor="ctr"/>
                </a:tc>
              </a:tr>
              <a:tr h="702874">
                <a:tc vMerge="1">
                  <a:txBody>
                    <a:bodyPr/>
                    <a:lstStyle/>
                    <a:p>
                      <a:pPr algn="l" fontAlgn="b"/>
                      <a:endParaRPr lang="en-US" sz="1800" b="0" i="0" u="none" strike="noStrike">
                        <a:solidFill>
                          <a:srgbClr val="000000"/>
                        </a:solidFill>
                        <a:effectLst/>
                        <a:latin typeface="Helvetica"/>
                      </a:endParaRPr>
                    </a:p>
                  </a:txBody>
                  <a:tcPr marL="12700" marR="12700" marT="12700" marB="0" anchor="b"/>
                </a:tc>
                <a:tc>
                  <a:txBody>
                    <a:bodyPr/>
                    <a:lstStyle/>
                    <a:p>
                      <a:pPr algn="ctr" fontAlgn="b"/>
                      <a:r>
                        <a:rPr lang="en-US" sz="2300" b="1" u="none" strike="noStrike" dirty="0" smtClean="0">
                          <a:effectLst/>
                          <a:latin typeface="American Typewriter"/>
                          <a:cs typeface="American Typewriter"/>
                        </a:rPr>
                        <a:t>True</a:t>
                      </a:r>
                      <a:endParaRPr lang="en-US" sz="2300" b="1" u="none" strike="noStrike" baseline="0" dirty="0" smtClean="0">
                        <a:effectLst/>
                        <a:latin typeface="American Typewriter"/>
                        <a:cs typeface="American Typewriter"/>
                      </a:endParaRPr>
                    </a:p>
                    <a:p>
                      <a:pPr algn="ctr" fontAlgn="b"/>
                      <a:r>
                        <a:rPr lang="en-US" sz="2300" b="1" u="none" strike="noStrike" dirty="0" smtClean="0">
                          <a:effectLst/>
                          <a:latin typeface="American Typewriter"/>
                          <a:cs typeface="American Typewriter"/>
                        </a:rPr>
                        <a:t>Heading</a:t>
                      </a:r>
                      <a:endParaRPr lang="en-US" sz="2300" b="1" i="0" u="none" strike="noStrike" dirty="0">
                        <a:solidFill>
                          <a:srgbClr val="000000"/>
                        </a:solidFill>
                        <a:effectLst/>
                        <a:latin typeface="American Typewriter"/>
                        <a:cs typeface="American Typewriter"/>
                      </a:endParaRPr>
                    </a:p>
                  </a:txBody>
                  <a:tcPr marL="11644" marR="11644" marT="11994" marB="0" anchor="ctr"/>
                </a:tc>
                <a:tc>
                  <a:txBody>
                    <a:bodyPr/>
                    <a:lstStyle/>
                    <a:p>
                      <a:pPr marL="72000" algn="l" fontAlgn="b"/>
                      <a:r>
                        <a:rPr lang="en-US" sz="1900" u="none" strike="noStrike" dirty="0">
                          <a:effectLst/>
                          <a:latin typeface="American Typewriter"/>
                          <a:cs typeface="American Typewriter"/>
                        </a:rPr>
                        <a:t>The heading (measured in degrees) relative to true north. </a:t>
                      </a:r>
                      <a:endParaRPr lang="en-US" sz="1900" b="0" i="0" u="none" strike="noStrike" dirty="0">
                        <a:solidFill>
                          <a:srgbClr val="000000"/>
                        </a:solidFill>
                        <a:effectLst/>
                        <a:latin typeface="American Typewriter"/>
                        <a:cs typeface="American Typewriter"/>
                      </a:endParaRPr>
                    </a:p>
                  </a:txBody>
                  <a:tcPr marL="11644" marR="11644" marT="11994" marB="0" anchor="ctr"/>
                </a:tc>
              </a:tr>
              <a:tr h="702874">
                <a:tc vMerge="1">
                  <a:txBody>
                    <a:bodyPr/>
                    <a:lstStyle/>
                    <a:p>
                      <a:pPr algn="l" fontAlgn="b"/>
                      <a:endParaRPr lang="en-US" sz="1800" b="0" i="0" u="none" strike="noStrike">
                        <a:solidFill>
                          <a:srgbClr val="000000"/>
                        </a:solidFill>
                        <a:effectLst/>
                        <a:latin typeface="Helvetica"/>
                      </a:endParaRPr>
                    </a:p>
                  </a:txBody>
                  <a:tcPr marL="12700" marR="12700" marT="12700" marB="0" anchor="b"/>
                </a:tc>
                <a:tc>
                  <a:txBody>
                    <a:bodyPr/>
                    <a:lstStyle/>
                    <a:p>
                      <a:pPr algn="ctr" fontAlgn="b"/>
                      <a:r>
                        <a:rPr lang="en-US" sz="2300" b="1" u="none" strike="noStrike" dirty="0" smtClean="0">
                          <a:effectLst/>
                          <a:latin typeface="American Typewriter"/>
                          <a:cs typeface="American Typewriter"/>
                        </a:rPr>
                        <a:t>Magnetic Heading</a:t>
                      </a:r>
                      <a:endParaRPr lang="en-US" sz="2300" b="1" i="0" u="none" strike="noStrike" dirty="0">
                        <a:solidFill>
                          <a:srgbClr val="000000"/>
                        </a:solidFill>
                        <a:effectLst/>
                        <a:latin typeface="American Typewriter"/>
                        <a:cs typeface="American Typewriter"/>
                      </a:endParaRPr>
                    </a:p>
                  </a:txBody>
                  <a:tcPr marL="11644" marR="11644" marT="11994" marB="0" anchor="ctr"/>
                </a:tc>
                <a:tc>
                  <a:txBody>
                    <a:bodyPr/>
                    <a:lstStyle/>
                    <a:p>
                      <a:pPr marL="72000" algn="l" fontAlgn="b"/>
                      <a:r>
                        <a:rPr lang="en-US" sz="1900" u="none" strike="noStrike" dirty="0">
                          <a:effectLst/>
                          <a:latin typeface="American Typewriter"/>
                          <a:cs typeface="American Typewriter"/>
                        </a:rPr>
                        <a:t>The heading (measured in degrees) relative to magnetic north.</a:t>
                      </a:r>
                      <a:endParaRPr lang="en-US" sz="1900" b="0" i="0" u="none" strike="noStrike" dirty="0">
                        <a:solidFill>
                          <a:srgbClr val="000000"/>
                        </a:solidFill>
                        <a:effectLst/>
                        <a:latin typeface="American Typewriter"/>
                        <a:cs typeface="American Typewriter"/>
                      </a:endParaRPr>
                    </a:p>
                  </a:txBody>
                  <a:tcPr marL="11644" marR="11644" marT="11994" marB="0" anchor="ctr"/>
                </a:tc>
              </a:tr>
              <a:tr h="957157">
                <a:tc vMerge="1">
                  <a:txBody>
                    <a:bodyPr/>
                    <a:lstStyle/>
                    <a:p>
                      <a:pPr algn="l" fontAlgn="b"/>
                      <a:endParaRPr lang="en-US" sz="1800" b="0" i="0" u="none" strike="noStrike" dirty="0">
                        <a:solidFill>
                          <a:srgbClr val="000000"/>
                        </a:solidFill>
                        <a:effectLst/>
                        <a:latin typeface="Helvetica"/>
                      </a:endParaRPr>
                    </a:p>
                  </a:txBody>
                  <a:tcPr marL="12700" marR="12700" marT="12700" marB="0" anchor="b"/>
                </a:tc>
                <a:tc>
                  <a:txBody>
                    <a:bodyPr/>
                    <a:lstStyle/>
                    <a:p>
                      <a:pPr algn="ctr" fontAlgn="b"/>
                      <a:r>
                        <a:rPr lang="en-US" sz="2300" b="1" u="none" strike="noStrike" dirty="0" smtClean="0">
                          <a:effectLst/>
                          <a:latin typeface="American Typewriter"/>
                          <a:cs typeface="American Typewriter"/>
                        </a:rPr>
                        <a:t>Heading Accuracy</a:t>
                      </a:r>
                      <a:endParaRPr lang="en-US" sz="2300" b="1" i="0" u="none" strike="noStrike" dirty="0">
                        <a:solidFill>
                          <a:srgbClr val="000000"/>
                        </a:solidFill>
                        <a:effectLst/>
                        <a:latin typeface="American Typewriter"/>
                        <a:cs typeface="American Typewriter"/>
                      </a:endParaRPr>
                    </a:p>
                  </a:txBody>
                  <a:tcPr marL="11644" marR="11644" marT="11994" marB="0" anchor="ctr"/>
                </a:tc>
                <a:tc>
                  <a:txBody>
                    <a:bodyPr/>
                    <a:lstStyle/>
                    <a:p>
                      <a:pPr marL="72000" algn="l" fontAlgn="b"/>
                      <a:r>
                        <a:rPr lang="en-US" sz="1900" u="none" strike="noStrike">
                          <a:effectLst/>
                          <a:latin typeface="American Typewriter"/>
                          <a:cs typeface="American Typewriter"/>
                        </a:rPr>
                        <a:t>The maximum deviation (measured in degrees) between the reported heading and the true geomagnetic heading.</a:t>
                      </a:r>
                      <a:endParaRPr lang="en-US" sz="1900" b="0" i="0" u="none" strike="noStrike">
                        <a:solidFill>
                          <a:srgbClr val="000000"/>
                        </a:solidFill>
                        <a:effectLst/>
                        <a:latin typeface="American Typewriter"/>
                        <a:cs typeface="American Typewriter"/>
                      </a:endParaRPr>
                    </a:p>
                  </a:txBody>
                  <a:tcPr marL="11644" marR="11644" marT="11994" marB="0" anchor="ctr"/>
                </a:tc>
              </a:tr>
              <a:tr h="1079500">
                <a:tc>
                  <a:txBody>
                    <a:bodyPr/>
                    <a:lstStyle/>
                    <a:p>
                      <a:pPr algn="ctr" fontAlgn="b"/>
                      <a:r>
                        <a:rPr lang="en-US" sz="2300" u="none" strike="noStrike" dirty="0" smtClean="0">
                          <a:solidFill>
                            <a:schemeClr val="bg1"/>
                          </a:solidFill>
                          <a:effectLst/>
                          <a:latin typeface="American Typewriter"/>
                          <a:cs typeface="American Typewriter"/>
                        </a:rPr>
                        <a:t>Gyro-</a:t>
                      </a:r>
                    </a:p>
                    <a:p>
                      <a:pPr algn="ctr" fontAlgn="b"/>
                      <a:r>
                        <a:rPr lang="en-US" sz="2300" u="none" strike="noStrike" dirty="0" smtClean="0">
                          <a:solidFill>
                            <a:schemeClr val="bg1"/>
                          </a:solidFill>
                          <a:effectLst/>
                          <a:latin typeface="American Typewriter"/>
                          <a:cs typeface="American Typewriter"/>
                        </a:rPr>
                        <a:t>scope</a:t>
                      </a:r>
                      <a:endParaRPr lang="en-US" sz="2300" b="1" i="0" u="none" strike="noStrike" dirty="0">
                        <a:solidFill>
                          <a:schemeClr val="bg1"/>
                        </a:solidFill>
                        <a:effectLst/>
                        <a:latin typeface="American Typewriter"/>
                        <a:cs typeface="American Typewriter"/>
                      </a:endParaRPr>
                    </a:p>
                  </a:txBody>
                  <a:tcPr marL="11644" marR="11644" marT="11994" marB="0" vert="vert270" anchor="ct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chemeClr val="accent6"/>
                    </a:solidFill>
                  </a:tcPr>
                </a:tc>
                <a:tc>
                  <a:txBody>
                    <a:bodyPr/>
                    <a:lstStyle/>
                    <a:p>
                      <a:pPr algn="ctr" fontAlgn="b"/>
                      <a:r>
                        <a:rPr lang="en-US" sz="2300" b="1" u="none" strike="noStrike" dirty="0" smtClean="0">
                          <a:effectLst/>
                          <a:latin typeface="American Typewriter"/>
                          <a:cs typeface="American Typewriter"/>
                        </a:rPr>
                        <a:t>Motion Rotation</a:t>
                      </a:r>
                    </a:p>
                    <a:p>
                      <a:pPr algn="ctr" fontAlgn="b"/>
                      <a:r>
                        <a:rPr lang="en-US" sz="2300" b="1" u="none" strike="noStrike" dirty="0" smtClean="0">
                          <a:effectLst/>
                          <a:latin typeface="American Typewriter"/>
                          <a:cs typeface="American Typewriter"/>
                        </a:rPr>
                        <a:t>Rate {X,Y,Z}</a:t>
                      </a:r>
                      <a:endParaRPr lang="en-US" sz="2300" b="1" i="0" u="none" strike="noStrike" dirty="0">
                        <a:solidFill>
                          <a:srgbClr val="000000"/>
                        </a:solidFill>
                        <a:effectLst/>
                        <a:latin typeface="American Typewriter"/>
                        <a:cs typeface="American Typewriter"/>
                      </a:endParaRPr>
                    </a:p>
                  </a:txBody>
                  <a:tcPr marL="11644" marR="11644" marT="11994" marB="0" anchor="ctr"/>
                </a:tc>
                <a:tc>
                  <a:txBody>
                    <a:bodyPr/>
                    <a:lstStyle/>
                    <a:p>
                      <a:pPr marL="72000" algn="l" fontAlgn="b"/>
                      <a:r>
                        <a:rPr lang="en-US" sz="1900" u="none" strike="noStrike">
                          <a:effectLst/>
                          <a:latin typeface="American Typewriter"/>
                          <a:cs typeface="American Typewriter"/>
                        </a:rPr>
                        <a:t>The rotation rate as measured by the device’s gyroscope.</a:t>
                      </a:r>
                      <a:endParaRPr lang="en-US" sz="1900" b="0" i="0" u="none" strike="noStrike">
                        <a:solidFill>
                          <a:srgbClr val="000000"/>
                        </a:solidFill>
                        <a:effectLst/>
                        <a:latin typeface="American Typewriter"/>
                        <a:cs typeface="American Typewriter"/>
                      </a:endParaRPr>
                    </a:p>
                  </a:txBody>
                  <a:tcPr marL="11644" marR="11644" marT="11994" marB="0" anchor="ctr"/>
                </a:tc>
              </a:tr>
              <a:tr h="647700">
                <a:tc rowSpan="5">
                  <a:txBody>
                    <a:bodyPr/>
                    <a:lstStyle/>
                    <a:p>
                      <a:pPr algn="ctr" fontAlgn="b"/>
                      <a:r>
                        <a:rPr lang="en-US" sz="2300" u="none" strike="noStrike" dirty="0">
                          <a:solidFill>
                            <a:schemeClr val="bg1"/>
                          </a:solidFill>
                          <a:effectLst/>
                          <a:latin typeface="American Typewriter"/>
                          <a:cs typeface="American Typewriter"/>
                        </a:rPr>
                        <a:t>Pedometer</a:t>
                      </a:r>
                      <a:endParaRPr lang="en-US" sz="2300" b="1" i="0" u="none" strike="noStrike" dirty="0">
                        <a:solidFill>
                          <a:schemeClr val="bg1"/>
                        </a:solidFill>
                        <a:effectLst/>
                        <a:latin typeface="American Typewriter"/>
                        <a:cs typeface="American Typewriter"/>
                      </a:endParaRPr>
                    </a:p>
                  </a:txBody>
                  <a:tcPr marL="11644" marR="11644" marT="11994" marB="0" vert="vert270" anchor="ct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chemeClr val="accent6"/>
                    </a:solidFill>
                  </a:tcPr>
                </a:tc>
                <a:tc>
                  <a:txBody>
                    <a:bodyPr/>
                    <a:lstStyle/>
                    <a:p>
                      <a:pPr algn="ctr" fontAlgn="b"/>
                      <a:r>
                        <a:rPr lang="en-US" sz="2300" b="1" u="none" strike="noStrike">
                          <a:effectLst/>
                          <a:latin typeface="American Typewriter"/>
                          <a:cs typeface="American Typewriter"/>
                        </a:rPr>
                        <a:t>Activity</a:t>
                      </a:r>
                      <a:endParaRPr lang="en-US" sz="2300" b="1" i="0" u="none" strike="noStrike">
                        <a:solidFill>
                          <a:srgbClr val="000000"/>
                        </a:solidFill>
                        <a:effectLst/>
                        <a:latin typeface="American Typewriter"/>
                        <a:cs typeface="American Typewriter"/>
                      </a:endParaRPr>
                    </a:p>
                  </a:txBody>
                  <a:tcPr marL="11644" marR="11644" marT="11994" marB="0" anchor="ctr"/>
                </a:tc>
                <a:tc>
                  <a:txBody>
                    <a:bodyPr/>
                    <a:lstStyle/>
                    <a:p>
                      <a:pPr marL="72000" algn="l" fontAlgn="b"/>
                      <a:r>
                        <a:rPr lang="en-US" sz="1900" u="none" strike="noStrike" dirty="0">
                          <a:effectLst/>
                          <a:latin typeface="American Typewriter"/>
                          <a:cs typeface="American Typewriter"/>
                        </a:rPr>
                        <a:t>Getting the Type of Activity: stationary, walking, running, automotive, cycling</a:t>
                      </a:r>
                      <a:r>
                        <a:rPr lang="en-US" sz="1900" u="none" strike="noStrike" dirty="0" smtClean="0">
                          <a:effectLst/>
                          <a:latin typeface="American Typewriter"/>
                          <a:cs typeface="American Typewriter"/>
                        </a:rPr>
                        <a:t>, or </a:t>
                      </a:r>
                      <a:r>
                        <a:rPr lang="en-US" sz="1900" u="none" strike="noStrike" dirty="0">
                          <a:effectLst/>
                          <a:latin typeface="American Typewriter"/>
                          <a:cs typeface="American Typewriter"/>
                        </a:rPr>
                        <a:t>unknown.</a:t>
                      </a:r>
                      <a:endParaRPr lang="en-US" sz="1900" b="0" i="0" u="none" strike="noStrike" dirty="0">
                        <a:solidFill>
                          <a:srgbClr val="000000"/>
                        </a:solidFill>
                        <a:effectLst/>
                        <a:latin typeface="American Typewriter"/>
                        <a:cs typeface="American Typewriter"/>
                      </a:endParaRPr>
                    </a:p>
                  </a:txBody>
                  <a:tcPr marL="11644" marR="11644" marT="11994" marB="0" anchor="ctr"/>
                </a:tc>
              </a:tr>
              <a:tr h="702874">
                <a:tc vMerge="1">
                  <a:txBody>
                    <a:bodyPr/>
                    <a:lstStyle/>
                    <a:p>
                      <a:pPr algn="l" fontAlgn="b"/>
                      <a:endParaRPr lang="en-US" sz="1800" b="0" i="0" u="none" strike="noStrike">
                        <a:solidFill>
                          <a:srgbClr val="000000"/>
                        </a:solidFill>
                        <a:effectLst/>
                        <a:latin typeface="Helvetica"/>
                      </a:endParaRPr>
                    </a:p>
                  </a:txBody>
                  <a:tcPr marL="12700" marR="12700" marT="12700" marB="0" anchor="b"/>
                </a:tc>
                <a:tc>
                  <a:txBody>
                    <a:bodyPr/>
                    <a:lstStyle/>
                    <a:p>
                      <a:pPr algn="ctr" fontAlgn="b"/>
                      <a:r>
                        <a:rPr lang="en-US" sz="2300" b="1" u="none" strike="noStrike">
                          <a:effectLst/>
                          <a:latin typeface="American Typewriter"/>
                          <a:cs typeface="American Typewriter"/>
                        </a:rPr>
                        <a:t>Activity Confidence</a:t>
                      </a:r>
                      <a:endParaRPr lang="en-US" sz="2300" b="1" i="0" u="none" strike="noStrike">
                        <a:solidFill>
                          <a:srgbClr val="000000"/>
                        </a:solidFill>
                        <a:effectLst/>
                        <a:latin typeface="American Typewriter"/>
                        <a:cs typeface="American Typewriter"/>
                      </a:endParaRPr>
                    </a:p>
                  </a:txBody>
                  <a:tcPr marL="11644" marR="11644" marT="11994" marB="0" anchor="ctr"/>
                </a:tc>
                <a:tc>
                  <a:txBody>
                    <a:bodyPr/>
                    <a:lstStyle/>
                    <a:p>
                      <a:pPr marL="72000" algn="l" fontAlgn="b"/>
                      <a:r>
                        <a:rPr lang="en-US" sz="1900" u="none" strike="noStrike">
                          <a:effectLst/>
                          <a:latin typeface="American Typewriter"/>
                          <a:cs typeface="American Typewriter"/>
                        </a:rPr>
                        <a:t>The confidence that the motion data is accurate.</a:t>
                      </a:r>
                      <a:endParaRPr lang="en-US" sz="1900" b="0" i="0" u="none" strike="noStrike">
                        <a:solidFill>
                          <a:srgbClr val="000000"/>
                        </a:solidFill>
                        <a:effectLst/>
                        <a:latin typeface="American Typewriter"/>
                        <a:cs typeface="American Typewriter"/>
                      </a:endParaRPr>
                    </a:p>
                  </a:txBody>
                  <a:tcPr marL="11644" marR="11644" marT="11994" marB="0" anchor="ctr"/>
                </a:tc>
              </a:tr>
              <a:tr h="376626">
                <a:tc vMerge="1">
                  <a:txBody>
                    <a:bodyPr/>
                    <a:lstStyle/>
                    <a:p>
                      <a:pPr algn="l" fontAlgn="b"/>
                      <a:endParaRPr lang="en-US" sz="1800" b="0" i="0" u="none" strike="noStrike" dirty="0">
                        <a:solidFill>
                          <a:srgbClr val="000000"/>
                        </a:solidFill>
                        <a:effectLst/>
                        <a:latin typeface="Helvetica"/>
                      </a:endParaRPr>
                    </a:p>
                  </a:txBody>
                  <a:tcPr marL="12700" marR="12700" marT="12700" marB="0" anchor="b"/>
                </a:tc>
                <a:tc>
                  <a:txBody>
                    <a:bodyPr/>
                    <a:lstStyle/>
                    <a:p>
                      <a:pPr algn="ctr" fontAlgn="b"/>
                      <a:r>
                        <a:rPr lang="en-US" sz="2300" b="1" u="none" strike="noStrike" dirty="0" smtClean="0">
                          <a:effectLst/>
                          <a:latin typeface="American Typewriter"/>
                          <a:cs typeface="American Typewriter"/>
                        </a:rPr>
                        <a:t>Activity</a:t>
                      </a:r>
                      <a:r>
                        <a:rPr lang="en-US" sz="2300" b="1" u="none" strike="noStrike" baseline="0" dirty="0" smtClean="0">
                          <a:effectLst/>
                          <a:latin typeface="American Typewriter"/>
                          <a:cs typeface="American Typewriter"/>
                        </a:rPr>
                        <a:t> </a:t>
                      </a:r>
                      <a:r>
                        <a:rPr lang="en-US" sz="2300" b="1" u="none" strike="noStrike" dirty="0" smtClean="0">
                          <a:effectLst/>
                          <a:latin typeface="American Typewriter"/>
                          <a:cs typeface="American Typewriter"/>
                        </a:rPr>
                        <a:t>Start</a:t>
                      </a:r>
                      <a:endParaRPr lang="en-US" sz="2300" b="1" i="0" u="none" strike="noStrike" dirty="0">
                        <a:solidFill>
                          <a:srgbClr val="000000"/>
                        </a:solidFill>
                        <a:effectLst/>
                        <a:latin typeface="American Typewriter"/>
                        <a:cs typeface="American Typewriter"/>
                      </a:endParaRPr>
                    </a:p>
                  </a:txBody>
                  <a:tcPr marL="11644" marR="11644" marT="11994" marB="0" anchor="ctr"/>
                </a:tc>
                <a:tc>
                  <a:txBody>
                    <a:bodyPr/>
                    <a:lstStyle/>
                    <a:p>
                      <a:pPr marL="72000" algn="l" fontAlgn="b"/>
                      <a:r>
                        <a:rPr lang="en-US" sz="1900" u="none" strike="noStrike" dirty="0">
                          <a:effectLst/>
                          <a:latin typeface="American Typewriter"/>
                          <a:cs typeface="American Typewriter"/>
                        </a:rPr>
                        <a:t>The time at which the change in motion occurred. </a:t>
                      </a:r>
                      <a:endParaRPr lang="en-US" sz="1900" b="0" i="0" u="none" strike="noStrike" dirty="0">
                        <a:solidFill>
                          <a:srgbClr val="000000"/>
                        </a:solidFill>
                        <a:effectLst/>
                        <a:latin typeface="American Typewriter"/>
                        <a:cs typeface="American Typewriter"/>
                      </a:endParaRPr>
                    </a:p>
                  </a:txBody>
                  <a:tcPr marL="11644" marR="11644" marT="11994" marB="0" anchor="ctr"/>
                </a:tc>
              </a:tr>
              <a:tr h="359833">
                <a:tc vMerge="1">
                  <a:txBody>
                    <a:bodyPr/>
                    <a:lstStyle/>
                    <a:p>
                      <a:pPr algn="l" fontAlgn="b"/>
                      <a:endParaRPr lang="en-US" sz="1800" b="0" i="0" u="none" strike="noStrike" dirty="0">
                        <a:solidFill>
                          <a:srgbClr val="000000"/>
                        </a:solidFill>
                        <a:effectLst/>
                        <a:latin typeface="Helvetica"/>
                      </a:endParaRPr>
                    </a:p>
                  </a:txBody>
                  <a:tcPr marL="12700" marR="12700" marT="12700" marB="0" anchor="b"/>
                </a:tc>
                <a:tc>
                  <a:txBody>
                    <a:bodyPr/>
                    <a:lstStyle/>
                    <a:p>
                      <a:pPr algn="ctr" fontAlgn="b"/>
                      <a:r>
                        <a:rPr lang="en-US" sz="2300" b="1" u="none" strike="noStrike">
                          <a:effectLst/>
                          <a:latin typeface="American Typewriter"/>
                          <a:cs typeface="American Typewriter"/>
                        </a:rPr>
                        <a:t>Steps</a:t>
                      </a:r>
                      <a:endParaRPr lang="en-US" sz="2300" b="1" i="0" u="none" strike="noStrike">
                        <a:solidFill>
                          <a:srgbClr val="000000"/>
                        </a:solidFill>
                        <a:effectLst/>
                        <a:latin typeface="American Typewriter"/>
                        <a:cs typeface="American Typewriter"/>
                      </a:endParaRPr>
                    </a:p>
                  </a:txBody>
                  <a:tcPr marL="11644" marR="11644" marT="11994" marB="0" anchor="ctr"/>
                </a:tc>
                <a:tc>
                  <a:txBody>
                    <a:bodyPr/>
                    <a:lstStyle/>
                    <a:p>
                      <a:pPr marL="72000" algn="l" fontAlgn="b"/>
                      <a:r>
                        <a:rPr lang="en-US" sz="1900" u="none" strike="noStrike" dirty="0">
                          <a:effectLst/>
                          <a:latin typeface="American Typewriter"/>
                          <a:cs typeface="American Typewriter"/>
                        </a:rPr>
                        <a:t>The number of steps taken by the user.</a:t>
                      </a:r>
                      <a:endParaRPr lang="en-US" sz="1900" b="0" i="0" u="none" strike="noStrike" dirty="0">
                        <a:solidFill>
                          <a:srgbClr val="000000"/>
                        </a:solidFill>
                        <a:effectLst/>
                        <a:latin typeface="American Typewriter"/>
                        <a:cs typeface="American Typewriter"/>
                      </a:endParaRPr>
                    </a:p>
                  </a:txBody>
                  <a:tcPr marL="11644" marR="11644" marT="11994" marB="0" anchor="ctr"/>
                </a:tc>
              </a:tr>
              <a:tr h="431800">
                <a:tc vMerge="1">
                  <a:txBody>
                    <a:bodyPr/>
                    <a:lstStyle/>
                    <a:p>
                      <a:pPr algn="l" fontAlgn="b"/>
                      <a:endParaRPr lang="en-US" sz="1800" b="0" i="0" u="none" strike="noStrike" dirty="0">
                        <a:solidFill>
                          <a:srgbClr val="000000"/>
                        </a:solidFill>
                        <a:effectLst/>
                        <a:latin typeface="Helvetica"/>
                      </a:endParaRPr>
                    </a:p>
                  </a:txBody>
                  <a:tcPr marL="12700" marR="12700" marT="12700" marB="0" anchor="b"/>
                </a:tc>
                <a:tc>
                  <a:txBody>
                    <a:bodyPr/>
                    <a:lstStyle/>
                    <a:p>
                      <a:pPr algn="ctr" fontAlgn="b"/>
                      <a:r>
                        <a:rPr lang="en-US" sz="2300" b="1" u="none" strike="noStrike" dirty="0">
                          <a:effectLst/>
                          <a:latin typeface="American Typewriter"/>
                          <a:cs typeface="American Typewriter"/>
                        </a:rPr>
                        <a:t>Last Step Date</a:t>
                      </a:r>
                      <a:endParaRPr lang="en-US" sz="2300" b="1" i="0" u="none" strike="noStrike" dirty="0">
                        <a:solidFill>
                          <a:srgbClr val="000000"/>
                        </a:solidFill>
                        <a:effectLst/>
                        <a:latin typeface="American Typewriter"/>
                        <a:cs typeface="American Typewriter"/>
                      </a:endParaRPr>
                    </a:p>
                  </a:txBody>
                  <a:tcPr marL="11644" marR="11644" marT="11994" marB="0" anchor="ctr"/>
                </a:tc>
                <a:tc>
                  <a:txBody>
                    <a:bodyPr/>
                    <a:lstStyle/>
                    <a:p>
                      <a:pPr marL="72000" algn="l" fontAlgn="b"/>
                      <a:r>
                        <a:rPr lang="en-US" sz="1900" u="none" strike="noStrike" dirty="0">
                          <a:effectLst/>
                          <a:latin typeface="American Typewriter"/>
                          <a:cs typeface="American Typewriter"/>
                        </a:rPr>
                        <a:t>The time at which steps are counted. </a:t>
                      </a:r>
                      <a:endParaRPr lang="en-US" sz="1900" b="0" i="0" u="none" strike="noStrike" dirty="0">
                        <a:solidFill>
                          <a:srgbClr val="000000"/>
                        </a:solidFill>
                        <a:effectLst/>
                        <a:latin typeface="American Typewriter"/>
                        <a:cs typeface="American Typewriter"/>
                      </a:endParaRPr>
                    </a:p>
                  </a:txBody>
                  <a:tcPr marL="11644" marR="11644" marT="11994" marB="0" anchor="ctr"/>
                </a:tc>
              </a:tr>
              <a:tr h="702874">
                <a:tc rowSpan="6">
                  <a:txBody>
                    <a:bodyPr/>
                    <a:lstStyle/>
                    <a:p>
                      <a:pPr algn="ctr" fontAlgn="b"/>
                      <a:r>
                        <a:rPr lang="en-US" sz="2300" u="none" strike="noStrike" dirty="0">
                          <a:solidFill>
                            <a:schemeClr val="bg1"/>
                          </a:solidFill>
                          <a:effectLst/>
                          <a:latin typeface="American Typewriter"/>
                          <a:cs typeface="American Typewriter"/>
                        </a:rPr>
                        <a:t>Processed Data</a:t>
                      </a:r>
                      <a:endParaRPr lang="en-US" sz="2300" b="1" i="0" u="none" strike="noStrike" dirty="0">
                        <a:solidFill>
                          <a:schemeClr val="bg1"/>
                        </a:solidFill>
                        <a:effectLst/>
                        <a:latin typeface="American Typewriter"/>
                        <a:cs typeface="American Typewriter"/>
                      </a:endParaRPr>
                    </a:p>
                  </a:txBody>
                  <a:tcPr marL="11644" marR="11644" marT="11994" marB="0" vert="vert270" anchor="ctr">
                    <a:lnT w="12700" cap="flat" cmpd="sng" algn="ctr">
                      <a:solidFill>
                        <a:prstClr val="white"/>
                      </a:solidFill>
                      <a:prstDash val="solid"/>
                      <a:round/>
                      <a:headEnd type="none" w="med" len="med"/>
                      <a:tailEnd type="none" w="med" len="med"/>
                    </a:lnT>
                    <a:solidFill>
                      <a:schemeClr val="accent6"/>
                    </a:solidFill>
                  </a:tcPr>
                </a:tc>
                <a:tc>
                  <a:txBody>
                    <a:bodyPr/>
                    <a:lstStyle/>
                    <a:p>
                      <a:pPr algn="ctr" fontAlgn="b"/>
                      <a:r>
                        <a:rPr lang="en-US" sz="2300" b="1" u="none" strike="noStrike" dirty="0" smtClean="0">
                          <a:effectLst/>
                          <a:latin typeface="American Typewriter"/>
                          <a:cs typeface="American Typewriter"/>
                        </a:rPr>
                        <a:t>Rotation</a:t>
                      </a:r>
                    </a:p>
                    <a:p>
                      <a:pPr algn="ctr" fontAlgn="b"/>
                      <a:r>
                        <a:rPr lang="en-US" sz="2300" b="1" u="none" strike="noStrike" dirty="0" smtClean="0">
                          <a:effectLst/>
                          <a:latin typeface="American Typewriter"/>
                          <a:cs typeface="American Typewriter"/>
                        </a:rPr>
                        <a:t>{</a:t>
                      </a:r>
                      <a:r>
                        <a:rPr lang="en-US" sz="2300" b="1" u="none" strike="noStrike" dirty="0">
                          <a:effectLst/>
                          <a:latin typeface="American Typewriter"/>
                          <a:cs typeface="American Typewriter"/>
                        </a:rPr>
                        <a:t>X,Y,Z}</a:t>
                      </a:r>
                      <a:endParaRPr lang="en-US" sz="2300" b="1" i="0" u="none" strike="noStrike" dirty="0">
                        <a:solidFill>
                          <a:srgbClr val="000000"/>
                        </a:solidFill>
                        <a:effectLst/>
                        <a:latin typeface="American Typewriter"/>
                        <a:cs typeface="American Typewriter"/>
                      </a:endParaRPr>
                    </a:p>
                  </a:txBody>
                  <a:tcPr marL="11644" marR="11644" marT="11994" marB="0" anchor="ctr"/>
                </a:tc>
                <a:tc>
                  <a:txBody>
                    <a:bodyPr/>
                    <a:lstStyle/>
                    <a:p>
                      <a:pPr marL="72000" algn="l" fontAlgn="b"/>
                      <a:r>
                        <a:rPr lang="en-US" sz="1900" u="none" strike="noStrike" dirty="0">
                          <a:effectLst/>
                          <a:latin typeface="American Typewriter"/>
                          <a:cs typeface="American Typewriter"/>
                        </a:rPr>
                        <a:t>The rotation rate for each of the three axes in radians per second</a:t>
                      </a:r>
                      <a:endParaRPr lang="en-US" sz="1900" b="0" i="0" u="none" strike="noStrike" dirty="0">
                        <a:solidFill>
                          <a:srgbClr val="000000"/>
                        </a:solidFill>
                        <a:effectLst/>
                        <a:latin typeface="American Typewriter"/>
                        <a:cs typeface="American Typewriter"/>
                      </a:endParaRPr>
                    </a:p>
                  </a:txBody>
                  <a:tcPr marL="11644" marR="11644" marT="11994" marB="0" anchor="ctr"/>
                </a:tc>
              </a:tr>
              <a:tr h="376626">
                <a:tc vMerge="1">
                  <a:txBody>
                    <a:bodyPr/>
                    <a:lstStyle/>
                    <a:p>
                      <a:pPr algn="l" fontAlgn="b"/>
                      <a:endParaRPr lang="en-US" sz="1800" b="0" i="0" u="none" strike="noStrike">
                        <a:solidFill>
                          <a:srgbClr val="000000"/>
                        </a:solidFill>
                        <a:effectLst/>
                        <a:latin typeface="Helvetica"/>
                      </a:endParaRPr>
                    </a:p>
                  </a:txBody>
                  <a:tcPr marL="12700" marR="12700" marT="12700" marB="0" anchor="b"/>
                </a:tc>
                <a:tc>
                  <a:txBody>
                    <a:bodyPr/>
                    <a:lstStyle/>
                    <a:p>
                      <a:pPr algn="ctr" fontAlgn="b"/>
                      <a:r>
                        <a:rPr lang="en-US" sz="2300" b="1" u="none" strike="noStrike" dirty="0" smtClean="0">
                          <a:effectLst/>
                          <a:latin typeface="American Typewriter"/>
                          <a:cs typeface="American Typewriter"/>
                        </a:rPr>
                        <a:t>Yaw</a:t>
                      </a:r>
                      <a:endParaRPr lang="en-US" sz="2300" b="1" i="0" u="none" strike="noStrike" dirty="0">
                        <a:solidFill>
                          <a:srgbClr val="000000"/>
                        </a:solidFill>
                        <a:effectLst/>
                        <a:latin typeface="American Typewriter"/>
                        <a:cs typeface="American Typewriter"/>
                      </a:endParaRPr>
                    </a:p>
                  </a:txBody>
                  <a:tcPr marL="11644" marR="11644" marT="11994" marB="0" anchor="ctr"/>
                </a:tc>
                <a:tc>
                  <a:txBody>
                    <a:bodyPr/>
                    <a:lstStyle/>
                    <a:p>
                      <a:pPr marL="72000" algn="l" fontAlgn="b"/>
                      <a:r>
                        <a:rPr lang="en-US" sz="1900" u="none" strike="noStrike" dirty="0">
                          <a:effectLst/>
                          <a:latin typeface="American Typewriter"/>
                          <a:cs typeface="American Typewriter"/>
                        </a:rPr>
                        <a:t>The yaw of the device, in radians. </a:t>
                      </a:r>
                      <a:endParaRPr lang="en-US" sz="1900" b="0" i="0" u="none" strike="noStrike" dirty="0">
                        <a:solidFill>
                          <a:srgbClr val="000000"/>
                        </a:solidFill>
                        <a:effectLst/>
                        <a:latin typeface="American Typewriter"/>
                        <a:cs typeface="American Typewriter"/>
                      </a:endParaRPr>
                    </a:p>
                  </a:txBody>
                  <a:tcPr marL="11644" marR="11644" marT="11994" marB="0" anchor="ctr"/>
                </a:tc>
              </a:tr>
              <a:tr h="431800">
                <a:tc vMerge="1">
                  <a:txBody>
                    <a:bodyPr/>
                    <a:lstStyle/>
                    <a:p>
                      <a:pPr algn="l" fontAlgn="b"/>
                      <a:endParaRPr lang="en-US" sz="1800" b="0" i="0" u="none" strike="noStrike">
                        <a:solidFill>
                          <a:srgbClr val="000000"/>
                        </a:solidFill>
                        <a:effectLst/>
                        <a:latin typeface="Helvetica"/>
                      </a:endParaRPr>
                    </a:p>
                  </a:txBody>
                  <a:tcPr marL="12700" marR="12700" marT="12700" marB="0" anchor="b"/>
                </a:tc>
                <a:tc>
                  <a:txBody>
                    <a:bodyPr/>
                    <a:lstStyle/>
                    <a:p>
                      <a:pPr algn="ctr" fontAlgn="b"/>
                      <a:r>
                        <a:rPr lang="en-US" sz="2300" b="1" u="none" strike="noStrike" dirty="0" smtClean="0">
                          <a:effectLst/>
                          <a:latin typeface="American Typewriter"/>
                          <a:cs typeface="American Typewriter"/>
                        </a:rPr>
                        <a:t>Roll</a:t>
                      </a:r>
                      <a:endParaRPr lang="en-US" sz="2300" b="1" i="0" u="none" strike="noStrike" dirty="0">
                        <a:solidFill>
                          <a:srgbClr val="000000"/>
                        </a:solidFill>
                        <a:effectLst/>
                        <a:latin typeface="American Typewriter"/>
                        <a:cs typeface="American Typewriter"/>
                      </a:endParaRPr>
                    </a:p>
                  </a:txBody>
                  <a:tcPr marL="11644" marR="11644" marT="11994" marB="0" anchor="ctr"/>
                </a:tc>
                <a:tc>
                  <a:txBody>
                    <a:bodyPr/>
                    <a:lstStyle/>
                    <a:p>
                      <a:pPr marL="72000" algn="l" fontAlgn="b"/>
                      <a:r>
                        <a:rPr lang="en-US" sz="1900" u="none" strike="noStrike">
                          <a:effectLst/>
                          <a:latin typeface="American Typewriter"/>
                          <a:cs typeface="American Typewriter"/>
                        </a:rPr>
                        <a:t>The roll of the device, in radians.</a:t>
                      </a:r>
                      <a:endParaRPr lang="en-US" sz="1900" b="0" i="0" u="none" strike="noStrike">
                        <a:solidFill>
                          <a:srgbClr val="000000"/>
                        </a:solidFill>
                        <a:effectLst/>
                        <a:latin typeface="American Typewriter"/>
                        <a:cs typeface="American Typewriter"/>
                      </a:endParaRPr>
                    </a:p>
                  </a:txBody>
                  <a:tcPr marL="11644" marR="11644" marT="11994" marB="0" anchor="ctr"/>
                </a:tc>
              </a:tr>
              <a:tr h="431800">
                <a:tc vMerge="1">
                  <a:txBody>
                    <a:bodyPr/>
                    <a:lstStyle/>
                    <a:p>
                      <a:pPr algn="l" fontAlgn="b"/>
                      <a:endParaRPr lang="en-US" sz="1800" b="0" i="0" u="none" strike="noStrike" dirty="0">
                        <a:solidFill>
                          <a:srgbClr val="000000"/>
                        </a:solidFill>
                        <a:effectLst/>
                        <a:latin typeface="Helvetica"/>
                      </a:endParaRPr>
                    </a:p>
                  </a:txBody>
                  <a:tcPr marL="12700" marR="12700" marT="12700" marB="0" anchor="b"/>
                </a:tc>
                <a:tc>
                  <a:txBody>
                    <a:bodyPr/>
                    <a:lstStyle/>
                    <a:p>
                      <a:pPr algn="ctr" fontAlgn="b"/>
                      <a:r>
                        <a:rPr lang="en-US" sz="2300" b="1" u="none" strike="noStrike" dirty="0" smtClean="0">
                          <a:effectLst/>
                          <a:latin typeface="American Typewriter"/>
                          <a:cs typeface="American Typewriter"/>
                        </a:rPr>
                        <a:t>Pitch</a:t>
                      </a:r>
                      <a:endParaRPr lang="en-US" sz="2300" b="1" i="0" u="none" strike="noStrike" dirty="0">
                        <a:solidFill>
                          <a:srgbClr val="000000"/>
                        </a:solidFill>
                        <a:effectLst/>
                        <a:latin typeface="American Typewriter"/>
                        <a:cs typeface="American Typewriter"/>
                      </a:endParaRPr>
                    </a:p>
                  </a:txBody>
                  <a:tcPr marL="11644" marR="11644" marT="11994" marB="0" anchor="ctr"/>
                </a:tc>
                <a:tc>
                  <a:txBody>
                    <a:bodyPr/>
                    <a:lstStyle/>
                    <a:p>
                      <a:pPr marL="72000" algn="l" fontAlgn="b"/>
                      <a:r>
                        <a:rPr lang="en-US" sz="1900" u="none" strike="noStrike">
                          <a:effectLst/>
                          <a:latin typeface="American Typewriter"/>
                          <a:cs typeface="American Typewriter"/>
                        </a:rPr>
                        <a:t>The pitch of the device, in radians.</a:t>
                      </a:r>
                      <a:endParaRPr lang="en-US" sz="1900" b="0" i="0" u="none" strike="noStrike">
                        <a:solidFill>
                          <a:srgbClr val="000000"/>
                        </a:solidFill>
                        <a:effectLst/>
                        <a:latin typeface="American Typewriter"/>
                        <a:cs typeface="American Typewriter"/>
                      </a:endParaRPr>
                    </a:p>
                  </a:txBody>
                  <a:tcPr marL="11644" marR="11644" marT="11994" marB="0" anchor="ctr"/>
                </a:tc>
              </a:tr>
              <a:tr h="1048314">
                <a:tc vMerge="1">
                  <a:txBody>
                    <a:bodyPr/>
                    <a:lstStyle/>
                    <a:p>
                      <a:pPr algn="l" fontAlgn="b"/>
                      <a:endParaRPr lang="en-US" sz="1800" b="0" i="0" u="none" strike="noStrike" dirty="0">
                        <a:solidFill>
                          <a:srgbClr val="000000"/>
                        </a:solidFill>
                        <a:effectLst/>
                        <a:latin typeface="Helvetica"/>
                      </a:endParaRPr>
                    </a:p>
                  </a:txBody>
                  <a:tcPr marL="12700" marR="12700" marT="12700" marB="0" anchor="b"/>
                </a:tc>
                <a:tc>
                  <a:txBody>
                    <a:bodyPr/>
                    <a:lstStyle/>
                    <a:p>
                      <a:pPr algn="ctr" fontAlgn="b"/>
                      <a:r>
                        <a:rPr lang="en-US" sz="2300" b="1" u="none" strike="noStrike" dirty="0" smtClean="0">
                          <a:effectLst/>
                          <a:latin typeface="American Typewriter"/>
                          <a:cs typeface="American Typewriter"/>
                        </a:rPr>
                        <a:t>User</a:t>
                      </a:r>
                    </a:p>
                    <a:p>
                      <a:pPr algn="ctr" fontAlgn="b"/>
                      <a:r>
                        <a:rPr lang="en-US" sz="2300" b="1" u="none" strike="noStrike" dirty="0" smtClean="0">
                          <a:effectLst/>
                          <a:latin typeface="American Typewriter"/>
                          <a:cs typeface="American Typewriter"/>
                        </a:rPr>
                        <a:t>Acceleration </a:t>
                      </a:r>
                      <a:r>
                        <a:rPr lang="en-US" sz="2300" b="1" u="none" strike="noStrike" dirty="0">
                          <a:effectLst/>
                          <a:latin typeface="American Typewriter"/>
                          <a:cs typeface="American Typewriter"/>
                        </a:rPr>
                        <a:t>{X,Y,Z}</a:t>
                      </a:r>
                      <a:endParaRPr lang="en-US" sz="2300" b="1" i="0" u="none" strike="noStrike" dirty="0">
                        <a:solidFill>
                          <a:srgbClr val="000000"/>
                        </a:solidFill>
                        <a:effectLst/>
                        <a:latin typeface="American Typewriter"/>
                        <a:cs typeface="American Typewriter"/>
                      </a:endParaRPr>
                    </a:p>
                  </a:txBody>
                  <a:tcPr marL="11644" marR="11644" marT="11994" marB="0" anchor="ctr"/>
                </a:tc>
                <a:tc>
                  <a:txBody>
                    <a:bodyPr/>
                    <a:lstStyle/>
                    <a:p>
                      <a:pPr marL="72000" algn="l" fontAlgn="b"/>
                      <a:r>
                        <a:rPr lang="en-US" sz="1900" u="none" strike="noStrike" dirty="0">
                          <a:effectLst/>
                          <a:latin typeface="American Typewriter"/>
                          <a:cs typeface="American Typewriter"/>
                        </a:rPr>
                        <a:t>The acceleration that the user is giving to the device.</a:t>
                      </a:r>
                      <a:endParaRPr lang="en-US" sz="1900" b="0" i="0" u="none" strike="noStrike" dirty="0">
                        <a:solidFill>
                          <a:srgbClr val="000000"/>
                        </a:solidFill>
                        <a:effectLst/>
                        <a:latin typeface="American Typewriter"/>
                        <a:cs typeface="American Typewriter"/>
                      </a:endParaRPr>
                    </a:p>
                  </a:txBody>
                  <a:tcPr marL="11644" marR="11644" marT="11994" marB="0" anchor="ctr"/>
                </a:tc>
              </a:tr>
              <a:tr h="702874">
                <a:tc vMerge="1">
                  <a:txBody>
                    <a:bodyPr/>
                    <a:lstStyle/>
                    <a:p>
                      <a:pPr algn="l" fontAlgn="b"/>
                      <a:endParaRPr lang="en-US" sz="1800" b="0" i="0" u="none" strike="noStrike" dirty="0">
                        <a:solidFill>
                          <a:srgbClr val="000000"/>
                        </a:solidFill>
                        <a:effectLst/>
                        <a:latin typeface="Helvetica"/>
                      </a:endParaRPr>
                    </a:p>
                  </a:txBody>
                  <a:tcPr marL="12700" marR="12700" marT="12700" marB="0" anchor="b"/>
                </a:tc>
                <a:tc>
                  <a:txBody>
                    <a:bodyPr/>
                    <a:lstStyle/>
                    <a:p>
                      <a:pPr algn="ctr" fontAlgn="b"/>
                      <a:r>
                        <a:rPr lang="en-US" sz="2300" b="1" u="none" strike="noStrike" dirty="0" smtClean="0">
                          <a:effectLst/>
                          <a:latin typeface="American Typewriter"/>
                          <a:cs typeface="American Typewriter"/>
                        </a:rPr>
                        <a:t>Device Orientation</a:t>
                      </a:r>
                      <a:endParaRPr lang="en-US" sz="2300" b="1" i="0" u="none" strike="noStrike" dirty="0">
                        <a:solidFill>
                          <a:srgbClr val="000000"/>
                        </a:solidFill>
                        <a:effectLst/>
                        <a:latin typeface="American Typewriter"/>
                        <a:cs typeface="American Typewriter"/>
                      </a:endParaRPr>
                    </a:p>
                  </a:txBody>
                  <a:tcPr marL="11644" marR="11644" marT="11994" marB="0" anchor="ctr"/>
                </a:tc>
                <a:tc>
                  <a:txBody>
                    <a:bodyPr/>
                    <a:lstStyle/>
                    <a:p>
                      <a:pPr marL="72000" algn="l" fontAlgn="b"/>
                      <a:r>
                        <a:rPr lang="en-US" sz="1900" u="none" strike="noStrike" dirty="0">
                          <a:effectLst/>
                          <a:latin typeface="American Typewriter"/>
                          <a:cs typeface="American Typewriter"/>
                        </a:rPr>
                        <a:t>The way user holds the device</a:t>
                      </a:r>
                      <a:endParaRPr lang="en-US" sz="1900" b="0" i="0" u="none" strike="noStrike" dirty="0">
                        <a:solidFill>
                          <a:srgbClr val="000000"/>
                        </a:solidFill>
                        <a:effectLst/>
                        <a:latin typeface="American Typewriter"/>
                        <a:cs typeface="American Typewriter"/>
                      </a:endParaRPr>
                    </a:p>
                  </a:txBody>
                  <a:tcPr marL="11644" marR="11644" marT="11994" marB="0" anchor="ctr"/>
                </a:tc>
              </a:tr>
            </a:tbl>
          </a:graphicData>
        </a:graphic>
      </p:graphicFrame>
      <p:grpSp>
        <p:nvGrpSpPr>
          <p:cNvPr id="9" name="Group 8"/>
          <p:cNvGrpSpPr/>
          <p:nvPr/>
        </p:nvGrpSpPr>
        <p:grpSpPr>
          <a:xfrm>
            <a:off x="1052399" y="25137580"/>
            <a:ext cx="9008382" cy="4260599"/>
            <a:chOff x="11739600" y="11516774"/>
            <a:chExt cx="9825000" cy="4511222"/>
          </a:xfrm>
        </p:grpSpPr>
        <p:pic>
          <p:nvPicPr>
            <p:cNvPr id="4" name="Picture 3" descr="more_than_one_way_large_2x.jpg"/>
            <p:cNvPicPr>
              <a:picLocks noChangeAspect="1"/>
            </p:cNvPicPr>
            <p:nvPr/>
          </p:nvPicPr>
          <p:blipFill rotWithShape="1">
            <a:blip r:embed="rId4">
              <a:extLst>
                <a:ext uri="{28A0092B-C50C-407E-A947-70E740481C1C}">
                  <a14:useLocalDpi xmlns:a14="http://schemas.microsoft.com/office/drawing/2010/main" val="0"/>
                </a:ext>
              </a:extLst>
            </a:blip>
            <a:srcRect r="10125" b="9989"/>
            <a:stretch/>
          </p:blipFill>
          <p:spPr>
            <a:xfrm>
              <a:off x="14800968" y="11516774"/>
              <a:ext cx="6763632" cy="4511222"/>
            </a:xfrm>
            <a:prstGeom prst="rect">
              <a:avLst/>
            </a:prstGeom>
          </p:spPr>
        </p:pic>
        <p:pic>
          <p:nvPicPr>
            <p:cNvPr id="5" name="Picture 4" descr="81Na5EWDAjL._SL1500_.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39600" y="11516774"/>
              <a:ext cx="3593940" cy="4511222"/>
            </a:xfrm>
            <a:prstGeom prst="rect">
              <a:avLst/>
            </a:prstGeom>
          </p:spPr>
        </p:pic>
      </p:grpSp>
      <p:graphicFrame>
        <p:nvGraphicFramePr>
          <p:cNvPr id="12" name="Table 11"/>
          <p:cNvGraphicFramePr>
            <a:graphicFrameLocks noGrp="1"/>
          </p:cNvGraphicFramePr>
          <p:nvPr>
            <p:extLst>
              <p:ext uri="{D42A27DB-BD31-4B8C-83A1-F6EECF244321}">
                <p14:modId xmlns:p14="http://schemas.microsoft.com/office/powerpoint/2010/main" val="1851925680"/>
              </p:ext>
            </p:extLst>
          </p:nvPr>
        </p:nvGraphicFramePr>
        <p:xfrm>
          <a:off x="10734429" y="9661582"/>
          <a:ext cx="9037800" cy="2159000"/>
        </p:xfrm>
        <a:graphic>
          <a:graphicData uri="http://schemas.openxmlformats.org/drawingml/2006/table">
            <a:tbl>
              <a:tblPr bandCol="1">
                <a:tableStyleId>{638B1855-1B75-4FBE-930C-398BA8C253C6}</a:tableStyleId>
              </a:tblPr>
              <a:tblGrid>
                <a:gridCol w="1129725"/>
                <a:gridCol w="1129725"/>
                <a:gridCol w="1129725"/>
                <a:gridCol w="1129725"/>
                <a:gridCol w="1129725"/>
                <a:gridCol w="1129725"/>
                <a:gridCol w="1129725"/>
                <a:gridCol w="1129725"/>
              </a:tblGrid>
              <a:tr h="503767">
                <a:tc gridSpan="2">
                  <a:txBody>
                    <a:bodyPr/>
                    <a:lstStyle/>
                    <a:p>
                      <a:pPr algn="ctr" fontAlgn="b"/>
                      <a:r>
                        <a:rPr lang="en-US" sz="2300" b="1" u="none" strike="noStrike" dirty="0">
                          <a:effectLst/>
                          <a:latin typeface="American Typewriter"/>
                          <a:cs typeface="American Typewriter"/>
                        </a:rPr>
                        <a:t>Exercise</a:t>
                      </a:r>
                      <a:endParaRPr lang="en-US" sz="2300" b="1" i="0" u="none" strike="noStrike" dirty="0">
                        <a:solidFill>
                          <a:srgbClr val="FFFFFF"/>
                        </a:solidFill>
                        <a:effectLst/>
                        <a:latin typeface="American Typewriter"/>
                        <a:cs typeface="American Typewriter"/>
                      </a:endParaRPr>
                    </a:p>
                  </a:txBody>
                  <a:tcPr marL="11644" marR="11644" marT="11994" marB="0" anchor="ctr">
                    <a:solidFill>
                      <a:srgbClr val="F79646"/>
                    </a:solidFill>
                  </a:tcPr>
                </a:tc>
                <a:tc hMerge="1">
                  <a:txBody>
                    <a:bodyPr/>
                    <a:lstStyle/>
                    <a:p>
                      <a:pPr algn="l" fontAlgn="b"/>
                      <a:endParaRPr lang="en-US" sz="2400" b="0" i="0" u="none" strike="noStrike" dirty="0">
                        <a:solidFill>
                          <a:srgbClr val="000000"/>
                        </a:solidFill>
                        <a:effectLst/>
                        <a:latin typeface="American Typewriter"/>
                        <a:cs typeface="American Typewriter"/>
                      </a:endParaRPr>
                    </a:p>
                  </a:txBody>
                  <a:tcPr marL="12700" marR="12700" marT="12700" marB="0" anchor="b">
                    <a:lnL>
                      <a:noFill/>
                    </a:lnL>
                    <a:lnR>
                      <a:noFill/>
                    </a:lnR>
                    <a:lnT>
                      <a:noFill/>
                    </a:lnT>
                    <a:lnB>
                      <a:noFill/>
                    </a:lnB>
                  </a:tcPr>
                </a:tc>
                <a:tc gridSpan="3">
                  <a:txBody>
                    <a:bodyPr/>
                    <a:lstStyle/>
                    <a:p>
                      <a:pPr algn="ctr" fontAlgn="b"/>
                      <a:r>
                        <a:rPr lang="en-US" sz="2300" b="1" u="none" strike="noStrike" dirty="0">
                          <a:effectLst/>
                          <a:latin typeface="American Typewriter"/>
                          <a:cs typeface="American Typewriter"/>
                        </a:rPr>
                        <a:t>Basketball</a:t>
                      </a:r>
                      <a:endParaRPr lang="en-US" sz="2300" b="1" i="0" u="none" strike="noStrike" dirty="0">
                        <a:solidFill>
                          <a:srgbClr val="FFFFFF"/>
                        </a:solidFill>
                        <a:effectLst/>
                        <a:latin typeface="American Typewriter"/>
                        <a:cs typeface="American Typewriter"/>
                      </a:endParaRPr>
                    </a:p>
                  </a:txBody>
                  <a:tcPr marL="11644" marR="11644" marT="11994" marB="0" anchor="ctr">
                    <a:solidFill>
                      <a:srgbClr val="F79646"/>
                    </a:solidFill>
                  </a:tcPr>
                </a:tc>
                <a:tc hMerge="1">
                  <a:txBody>
                    <a:bodyPr/>
                    <a:lstStyle/>
                    <a:p>
                      <a:pPr algn="l" fontAlgn="b"/>
                      <a:endParaRPr lang="en-US" sz="2400" b="0" i="0" u="none" strike="noStrike" dirty="0">
                        <a:solidFill>
                          <a:srgbClr val="000000"/>
                        </a:solidFill>
                        <a:effectLst/>
                        <a:latin typeface="American Typewriter"/>
                        <a:cs typeface="American Typewriter"/>
                      </a:endParaRPr>
                    </a:p>
                  </a:txBody>
                  <a:tcPr marL="12700" marR="12700" marT="12700" marB="0" anchor="b">
                    <a:lnL>
                      <a:noFill/>
                    </a:lnL>
                    <a:lnR>
                      <a:noFill/>
                    </a:lnR>
                    <a:lnT>
                      <a:noFill/>
                    </a:lnT>
                    <a:lnB>
                      <a:noFill/>
                    </a:lnB>
                  </a:tcPr>
                </a:tc>
                <a:tc hMerge="1">
                  <a:txBody>
                    <a:bodyPr/>
                    <a:lstStyle/>
                    <a:p>
                      <a:pPr algn="l" fontAlgn="b"/>
                      <a:endParaRPr lang="en-US" sz="2400" b="0" i="0" u="none" strike="noStrike" dirty="0">
                        <a:solidFill>
                          <a:srgbClr val="000000"/>
                        </a:solidFill>
                        <a:effectLst/>
                        <a:latin typeface="American Typewriter"/>
                        <a:cs typeface="American Typewriter"/>
                      </a:endParaRPr>
                    </a:p>
                  </a:txBody>
                  <a:tcPr marL="12700" marR="12700" marT="12700" marB="0" anchor="b">
                    <a:lnL>
                      <a:noFill/>
                    </a:lnL>
                    <a:lnR>
                      <a:noFill/>
                    </a:lnR>
                    <a:lnT>
                      <a:noFill/>
                    </a:lnT>
                    <a:lnB>
                      <a:noFill/>
                    </a:lnB>
                  </a:tcPr>
                </a:tc>
                <a:tc gridSpan="3">
                  <a:txBody>
                    <a:bodyPr/>
                    <a:lstStyle/>
                    <a:p>
                      <a:pPr algn="ctr" fontAlgn="b"/>
                      <a:r>
                        <a:rPr lang="en-US" sz="2300" b="1" u="none" strike="noStrike" dirty="0">
                          <a:effectLst/>
                          <a:latin typeface="American Typewriter"/>
                          <a:cs typeface="American Typewriter"/>
                        </a:rPr>
                        <a:t>Tennis</a:t>
                      </a:r>
                      <a:endParaRPr lang="en-US" sz="2300" b="1" i="0" u="none" strike="noStrike" dirty="0">
                        <a:solidFill>
                          <a:srgbClr val="FFFFFF"/>
                        </a:solidFill>
                        <a:effectLst/>
                        <a:latin typeface="American Typewriter"/>
                        <a:cs typeface="American Typewriter"/>
                      </a:endParaRPr>
                    </a:p>
                  </a:txBody>
                  <a:tcPr marL="11644" marR="11644" marT="11994" marB="0" anchor="ctr">
                    <a:solidFill>
                      <a:srgbClr val="F79646"/>
                    </a:solidFill>
                  </a:tcPr>
                </a:tc>
                <a:tc hMerge="1">
                  <a:txBody>
                    <a:bodyPr/>
                    <a:lstStyle/>
                    <a:p>
                      <a:pPr algn="l" fontAlgn="b"/>
                      <a:endParaRPr lang="en-US" sz="2400" b="0" i="0" u="none" strike="noStrike" dirty="0">
                        <a:solidFill>
                          <a:srgbClr val="000000"/>
                        </a:solidFill>
                        <a:effectLst/>
                        <a:latin typeface="American Typewriter"/>
                        <a:cs typeface="American Typewriter"/>
                      </a:endParaRPr>
                    </a:p>
                  </a:txBody>
                  <a:tcPr marL="12700" marR="12700" marT="12700" marB="0" anchor="b">
                    <a:lnL>
                      <a:noFill/>
                    </a:lnL>
                    <a:lnR>
                      <a:noFill/>
                    </a:lnR>
                    <a:lnT>
                      <a:noFill/>
                    </a:lnT>
                    <a:lnB>
                      <a:noFill/>
                    </a:lnB>
                  </a:tcPr>
                </a:tc>
                <a:tc hMerge="1">
                  <a:txBody>
                    <a:bodyPr/>
                    <a:lstStyle/>
                    <a:p>
                      <a:pPr algn="l" fontAlgn="b"/>
                      <a:endParaRPr lang="en-US" sz="2400" b="0" i="0" u="none" strike="noStrike" dirty="0">
                        <a:solidFill>
                          <a:srgbClr val="000000"/>
                        </a:solidFill>
                        <a:effectLst/>
                        <a:latin typeface="American Typewriter"/>
                        <a:cs typeface="American Typewriter"/>
                      </a:endParaRPr>
                    </a:p>
                  </a:txBody>
                  <a:tcPr marL="12700" marR="12700" marT="12700" marB="0" anchor="b">
                    <a:lnL>
                      <a:noFill/>
                    </a:lnL>
                    <a:lnR>
                      <a:noFill/>
                    </a:lnR>
                    <a:lnT>
                      <a:noFill/>
                    </a:lnT>
                    <a:lnB>
                      <a:noFill/>
                    </a:lnB>
                  </a:tcPr>
                </a:tc>
              </a:tr>
              <a:tr h="1655233">
                <a:tc>
                  <a:txBody>
                    <a:bodyPr/>
                    <a:lstStyle/>
                    <a:p>
                      <a:pPr algn="ctr" fontAlgn="b"/>
                      <a:r>
                        <a:rPr lang="en-US" sz="2300" u="none" strike="noStrike" dirty="0">
                          <a:solidFill>
                            <a:schemeClr val="tx1"/>
                          </a:solidFill>
                          <a:effectLst/>
                          <a:latin typeface="American Typewriter"/>
                          <a:cs typeface="American Typewriter"/>
                        </a:rPr>
                        <a:t>Squat</a:t>
                      </a:r>
                      <a:endParaRPr lang="en-US" sz="2300" b="0" i="0" u="none" strike="noStrike" dirty="0">
                        <a:solidFill>
                          <a:schemeClr val="tx1"/>
                        </a:solidFill>
                        <a:effectLst/>
                        <a:latin typeface="American Typewriter"/>
                        <a:cs typeface="American Typewriter"/>
                      </a:endParaRPr>
                    </a:p>
                  </a:txBody>
                  <a:tcPr marL="11644" marR="11644" marT="11994" marB="0" vert="vert270" anchor="ctr"/>
                </a:tc>
                <a:tc>
                  <a:txBody>
                    <a:bodyPr/>
                    <a:lstStyle/>
                    <a:p>
                      <a:pPr algn="ctr" fontAlgn="b"/>
                      <a:r>
                        <a:rPr lang="en-US" sz="2300" u="none" strike="noStrike" dirty="0">
                          <a:solidFill>
                            <a:schemeClr val="tx1"/>
                          </a:solidFill>
                          <a:effectLst/>
                          <a:latin typeface="American Typewriter"/>
                          <a:cs typeface="American Typewriter"/>
                        </a:rPr>
                        <a:t>Press</a:t>
                      </a:r>
                      <a:endParaRPr lang="en-US" sz="2300" b="0" i="0" u="none" strike="noStrike" dirty="0">
                        <a:solidFill>
                          <a:schemeClr val="tx1"/>
                        </a:solidFill>
                        <a:effectLst/>
                        <a:latin typeface="American Typewriter"/>
                        <a:cs typeface="American Typewriter"/>
                      </a:endParaRPr>
                    </a:p>
                  </a:txBody>
                  <a:tcPr marL="11644" marR="11644" marT="11994" marB="0" vert="vert270" anchor="ctr"/>
                </a:tc>
                <a:tc>
                  <a:txBody>
                    <a:bodyPr/>
                    <a:lstStyle/>
                    <a:p>
                      <a:pPr algn="ctr" fontAlgn="b"/>
                      <a:r>
                        <a:rPr lang="en-US" sz="2300" u="none" strike="noStrike" dirty="0" smtClean="0">
                          <a:solidFill>
                            <a:schemeClr val="tx1"/>
                          </a:solidFill>
                          <a:effectLst/>
                          <a:latin typeface="American Typewriter"/>
                          <a:cs typeface="American Typewriter"/>
                        </a:rPr>
                        <a:t>Jump</a:t>
                      </a:r>
                    </a:p>
                    <a:p>
                      <a:pPr algn="ctr" fontAlgn="b"/>
                      <a:r>
                        <a:rPr lang="en-US" sz="2300" u="none" strike="noStrike" dirty="0" smtClean="0">
                          <a:solidFill>
                            <a:schemeClr val="tx1"/>
                          </a:solidFill>
                          <a:effectLst/>
                          <a:latin typeface="American Typewriter"/>
                          <a:cs typeface="American Typewriter"/>
                        </a:rPr>
                        <a:t>Shot</a:t>
                      </a:r>
                      <a:endParaRPr lang="en-US" sz="2300" b="0" i="0" u="none" strike="noStrike" dirty="0">
                        <a:solidFill>
                          <a:schemeClr val="tx1"/>
                        </a:solidFill>
                        <a:effectLst/>
                        <a:latin typeface="American Typewriter"/>
                        <a:cs typeface="American Typewriter"/>
                      </a:endParaRPr>
                    </a:p>
                  </a:txBody>
                  <a:tcPr marL="11644" marR="11644" marT="11994" marB="0" vert="vert270" anchor="ctr"/>
                </a:tc>
                <a:tc>
                  <a:txBody>
                    <a:bodyPr/>
                    <a:lstStyle/>
                    <a:p>
                      <a:pPr algn="ctr" fontAlgn="b"/>
                      <a:r>
                        <a:rPr lang="en-US" sz="2300" u="none" strike="noStrike" dirty="0">
                          <a:solidFill>
                            <a:schemeClr val="tx1"/>
                          </a:solidFill>
                          <a:effectLst/>
                          <a:latin typeface="American Typewriter"/>
                          <a:cs typeface="American Typewriter"/>
                        </a:rPr>
                        <a:t>One-Hand Pass</a:t>
                      </a:r>
                      <a:endParaRPr lang="en-US" sz="2300" b="0" i="0" u="none" strike="noStrike" dirty="0">
                        <a:solidFill>
                          <a:schemeClr val="tx1"/>
                        </a:solidFill>
                        <a:effectLst/>
                        <a:latin typeface="American Typewriter"/>
                        <a:cs typeface="American Typewriter"/>
                      </a:endParaRPr>
                    </a:p>
                  </a:txBody>
                  <a:tcPr marL="11644" marR="11644" marT="11994" marB="0" vert="vert270" anchor="ctr"/>
                </a:tc>
                <a:tc>
                  <a:txBody>
                    <a:bodyPr/>
                    <a:lstStyle/>
                    <a:p>
                      <a:pPr algn="ctr" fontAlgn="b"/>
                      <a:r>
                        <a:rPr lang="en-US" sz="2300" u="none" strike="noStrike" dirty="0">
                          <a:solidFill>
                            <a:schemeClr val="tx1"/>
                          </a:solidFill>
                          <a:effectLst/>
                          <a:latin typeface="American Typewriter"/>
                          <a:cs typeface="American Typewriter"/>
                        </a:rPr>
                        <a:t>Two-Hand Pass</a:t>
                      </a:r>
                      <a:endParaRPr lang="en-US" sz="2300" b="0" i="0" u="none" strike="noStrike" dirty="0">
                        <a:solidFill>
                          <a:schemeClr val="tx1"/>
                        </a:solidFill>
                        <a:effectLst/>
                        <a:latin typeface="American Typewriter"/>
                        <a:cs typeface="American Typewriter"/>
                      </a:endParaRPr>
                    </a:p>
                  </a:txBody>
                  <a:tcPr marL="11644" marR="11644" marT="11994" marB="0" vert="vert270" anchor="ctr"/>
                </a:tc>
                <a:tc>
                  <a:txBody>
                    <a:bodyPr/>
                    <a:lstStyle/>
                    <a:p>
                      <a:pPr algn="ctr" fontAlgn="b"/>
                      <a:r>
                        <a:rPr lang="en-US" sz="2300" u="none" strike="noStrike" dirty="0">
                          <a:solidFill>
                            <a:schemeClr val="tx1"/>
                          </a:solidFill>
                          <a:effectLst/>
                          <a:latin typeface="American Typewriter"/>
                          <a:cs typeface="American Typewriter"/>
                        </a:rPr>
                        <a:t>Forehand</a:t>
                      </a:r>
                      <a:endParaRPr lang="en-US" sz="2300" b="0" i="0" u="none" strike="noStrike" dirty="0">
                        <a:solidFill>
                          <a:schemeClr val="tx1"/>
                        </a:solidFill>
                        <a:effectLst/>
                        <a:latin typeface="American Typewriter"/>
                        <a:cs typeface="American Typewriter"/>
                      </a:endParaRPr>
                    </a:p>
                  </a:txBody>
                  <a:tcPr marL="11644" marR="11644" marT="11994" marB="0" vert="vert270" anchor="ctr"/>
                </a:tc>
                <a:tc>
                  <a:txBody>
                    <a:bodyPr/>
                    <a:lstStyle/>
                    <a:p>
                      <a:pPr algn="ctr" fontAlgn="b"/>
                      <a:r>
                        <a:rPr lang="en-US" sz="2300" u="none" strike="noStrike" dirty="0">
                          <a:solidFill>
                            <a:schemeClr val="tx1"/>
                          </a:solidFill>
                          <a:effectLst/>
                          <a:latin typeface="American Typewriter"/>
                          <a:cs typeface="American Typewriter"/>
                        </a:rPr>
                        <a:t>Backhand</a:t>
                      </a:r>
                      <a:endParaRPr lang="en-US" sz="2300" b="0" i="0" u="none" strike="noStrike" dirty="0">
                        <a:solidFill>
                          <a:schemeClr val="tx1"/>
                        </a:solidFill>
                        <a:effectLst/>
                        <a:latin typeface="American Typewriter"/>
                        <a:cs typeface="American Typewriter"/>
                      </a:endParaRPr>
                    </a:p>
                  </a:txBody>
                  <a:tcPr marL="11644" marR="11644" marT="11994" marB="0" vert="vert270" anchor="ctr"/>
                </a:tc>
                <a:tc>
                  <a:txBody>
                    <a:bodyPr/>
                    <a:lstStyle/>
                    <a:p>
                      <a:pPr algn="ctr" fontAlgn="b"/>
                      <a:r>
                        <a:rPr lang="en-US" sz="2300" u="none" strike="noStrike" dirty="0">
                          <a:solidFill>
                            <a:schemeClr val="tx1"/>
                          </a:solidFill>
                          <a:effectLst/>
                          <a:latin typeface="American Typewriter"/>
                          <a:cs typeface="American Typewriter"/>
                        </a:rPr>
                        <a:t>Serve</a:t>
                      </a:r>
                      <a:endParaRPr lang="en-US" sz="2300" b="0" i="0" u="none" strike="noStrike" dirty="0">
                        <a:solidFill>
                          <a:schemeClr val="tx1"/>
                        </a:solidFill>
                        <a:effectLst/>
                        <a:latin typeface="American Typewriter"/>
                        <a:cs typeface="American Typewriter"/>
                      </a:endParaRPr>
                    </a:p>
                  </a:txBody>
                  <a:tcPr marL="11644" marR="11644" marT="11994" marB="0" vert="vert270" anchor="ctr"/>
                </a:tc>
              </a:tr>
            </a:tbl>
          </a:graphicData>
        </a:graphic>
      </p:graphicFrame>
      <p:sp>
        <p:nvSpPr>
          <p:cNvPr id="36" name="Text Box 14"/>
          <p:cNvSpPr txBox="1">
            <a:spLocks noChangeArrowheads="1"/>
          </p:cNvSpPr>
          <p:nvPr/>
        </p:nvSpPr>
        <p:spPr bwMode="auto">
          <a:xfrm>
            <a:off x="11178646" y="12018433"/>
            <a:ext cx="8174385" cy="377882"/>
          </a:xfrm>
          <a:prstGeom prst="rect">
            <a:avLst/>
          </a:prstGeom>
          <a:noFill/>
          <a:ln w="9525">
            <a:noFill/>
            <a:miter lim="800000"/>
            <a:headEnd/>
            <a:tailEnd/>
          </a:ln>
        </p:spPr>
        <p:txBody>
          <a:bodyPr lIns="0" tIns="42456" rIns="0" bIns="42456">
            <a:prstTxWarp prst="textNoShape">
              <a:avLst/>
            </a:prstTxWarp>
            <a:spAutoFit/>
          </a:bodyPr>
          <a:lstStyle/>
          <a:p>
            <a:pPr algn="ctr"/>
            <a:r>
              <a:rPr lang="en-US" sz="1900" i="1" dirty="0">
                <a:latin typeface="American Typewriter"/>
                <a:cs typeface="American Typewriter"/>
              </a:rPr>
              <a:t>Table2: List of collected features in each recording</a:t>
            </a:r>
            <a:endParaRPr lang="en-AU" sz="1900" i="1" dirty="0">
              <a:latin typeface="American Typewriter"/>
              <a:cs typeface="American Typewriter"/>
            </a:endParaRPr>
          </a:p>
        </p:txBody>
      </p:sp>
      <p:sp>
        <p:nvSpPr>
          <p:cNvPr id="37" name="Text Box 14"/>
          <p:cNvSpPr txBox="1">
            <a:spLocks noChangeArrowheads="1"/>
          </p:cNvSpPr>
          <p:nvPr/>
        </p:nvSpPr>
        <p:spPr bwMode="auto">
          <a:xfrm>
            <a:off x="11178646" y="9283700"/>
            <a:ext cx="8174385" cy="377882"/>
          </a:xfrm>
          <a:prstGeom prst="rect">
            <a:avLst/>
          </a:prstGeom>
          <a:noFill/>
          <a:ln w="9525">
            <a:noFill/>
            <a:miter lim="800000"/>
            <a:headEnd/>
            <a:tailEnd/>
          </a:ln>
        </p:spPr>
        <p:txBody>
          <a:bodyPr lIns="0" tIns="42456" rIns="0" bIns="42456">
            <a:prstTxWarp prst="textNoShape">
              <a:avLst/>
            </a:prstTxWarp>
            <a:spAutoFit/>
          </a:bodyPr>
          <a:lstStyle/>
          <a:p>
            <a:pPr algn="ctr"/>
            <a:r>
              <a:rPr lang="en-US" sz="1900" i="1" dirty="0">
                <a:latin typeface="American Typewriter"/>
                <a:cs typeface="American Typewriter"/>
              </a:rPr>
              <a:t>Table 1: List of collected activities</a:t>
            </a:r>
            <a:endParaRPr lang="en-AU" sz="1900" i="1" dirty="0">
              <a:latin typeface="American Typewriter"/>
              <a:cs typeface="American Typewriter"/>
            </a:endParaRPr>
          </a:p>
        </p:txBody>
      </p:sp>
      <p:sp>
        <p:nvSpPr>
          <p:cNvPr id="38" name="Text Box 14"/>
          <p:cNvSpPr txBox="1">
            <a:spLocks noChangeArrowheads="1"/>
          </p:cNvSpPr>
          <p:nvPr/>
        </p:nvSpPr>
        <p:spPr bwMode="auto">
          <a:xfrm>
            <a:off x="1467197" y="29449287"/>
            <a:ext cx="8174385" cy="668559"/>
          </a:xfrm>
          <a:prstGeom prst="rect">
            <a:avLst/>
          </a:prstGeom>
          <a:noFill/>
          <a:ln w="9525">
            <a:noFill/>
            <a:miter lim="800000"/>
            <a:headEnd/>
            <a:tailEnd/>
          </a:ln>
        </p:spPr>
        <p:txBody>
          <a:bodyPr lIns="0" tIns="42456" rIns="0" bIns="42456">
            <a:prstTxWarp prst="textNoShape">
              <a:avLst/>
            </a:prstTxWarp>
            <a:spAutoFit/>
          </a:bodyPr>
          <a:lstStyle/>
          <a:p>
            <a:pPr algn="ctr"/>
            <a:r>
              <a:rPr lang="en-US" sz="1900" i="1" dirty="0">
                <a:latin typeface="American Typewriter"/>
                <a:cs typeface="American Typewriter"/>
              </a:rPr>
              <a:t>Figure 1: Targeted Setting</a:t>
            </a:r>
          </a:p>
          <a:p>
            <a:pPr algn="ctr"/>
            <a:r>
              <a:rPr lang="en-US" sz="1900" i="1" dirty="0">
                <a:latin typeface="American Typewriter"/>
                <a:cs typeface="American Typewriter"/>
              </a:rPr>
              <a:t>Right: Smartphone with Armband, Left: Health Tracker Wristband</a:t>
            </a:r>
            <a:endParaRPr lang="en-AU" sz="1900" i="1" dirty="0">
              <a:latin typeface="American Typewriter"/>
              <a:cs typeface="American Typewriter"/>
            </a:endParaRPr>
          </a:p>
        </p:txBody>
      </p:sp>
      <p:sp>
        <p:nvSpPr>
          <p:cNvPr id="39" name="Rectangle 49"/>
          <p:cNvSpPr>
            <a:spLocks noChangeArrowheads="1"/>
          </p:cNvSpPr>
          <p:nvPr/>
        </p:nvSpPr>
        <p:spPr bwMode="auto">
          <a:xfrm>
            <a:off x="1047601" y="4537740"/>
            <a:ext cx="9012783" cy="13957693"/>
          </a:xfrm>
          <a:prstGeom prst="rect">
            <a:avLst/>
          </a:prstGeom>
          <a:solidFill>
            <a:schemeClr val="bg1"/>
          </a:solidFill>
          <a:ln w="9525">
            <a:noFill/>
            <a:miter lim="800000"/>
            <a:headEnd/>
            <a:tailEnd/>
          </a:ln>
        </p:spPr>
        <p:txBody>
          <a:bodyPr lIns="334296" tIns="334296" rIns="334296" bIns="334296">
            <a:prstTxWarp prst="textNoShape">
              <a:avLst/>
            </a:prstTxWarp>
          </a:bodyPr>
          <a:lstStyle/>
          <a:p>
            <a:pPr algn="ctr">
              <a:spcBef>
                <a:spcPct val="50000"/>
              </a:spcBef>
            </a:pPr>
            <a:r>
              <a:rPr lang="en-GB" sz="3700" b="1" dirty="0">
                <a:solidFill>
                  <a:srgbClr val="CC3300"/>
                </a:solidFill>
                <a:latin typeface="American Typewriter"/>
                <a:cs typeface="American Typewriter"/>
              </a:rPr>
              <a:t>Abstract</a:t>
            </a:r>
            <a:endParaRPr lang="en-GB" sz="3700" b="1" dirty="0">
              <a:solidFill>
                <a:srgbClr val="CC3300"/>
              </a:solidFill>
              <a:latin typeface="American Typewriter"/>
              <a:cs typeface="American Typewriter"/>
            </a:endParaRPr>
          </a:p>
          <a:p>
            <a:endParaRPr lang="en-US" sz="2600" b="1" dirty="0">
              <a:latin typeface="American Typewriter"/>
              <a:cs typeface="American Typewriter"/>
            </a:endParaRPr>
          </a:p>
          <a:p>
            <a:r>
              <a:rPr lang="en-US" sz="2600" dirty="0">
                <a:latin typeface="American Typewriter"/>
                <a:cs typeface="American Typewriter"/>
              </a:rPr>
              <a:t>When starting a new sport or practicing a new exercise program, it is extremely important to learn basic movements the right way, otherwise a long learning period or serious injuries are not unexpected. This highlights the importance of having a professional personal trainer. The problem is continuous access to such </a:t>
            </a:r>
            <a:r>
              <a:rPr lang="en-US" sz="2600" dirty="0">
                <a:latin typeface="American Typewriter"/>
                <a:cs typeface="American Typewriter"/>
              </a:rPr>
              <a:t>a person </a:t>
            </a:r>
            <a:r>
              <a:rPr lang="en-US" sz="2600" dirty="0">
                <a:latin typeface="American Typewriter"/>
                <a:cs typeface="American Typewriter"/>
              </a:rPr>
              <a:t>is expensive and not always possible</a:t>
            </a:r>
            <a:r>
              <a:rPr lang="en-US" sz="2600" dirty="0">
                <a:latin typeface="American Typewriter"/>
                <a:cs typeface="American Typewriter"/>
              </a:rPr>
              <a:t>.</a:t>
            </a:r>
          </a:p>
          <a:p>
            <a:r>
              <a:rPr lang="en-US" sz="2600" dirty="0">
                <a:latin typeface="American Typewriter"/>
                <a:cs typeface="American Typewriter"/>
              </a:rPr>
              <a:t>This problem pushes the market to provide custom</a:t>
            </a:r>
            <a:r>
              <a:rPr lang="en-US" sz="2600" dirty="0">
                <a:latin typeface="American Typewriter"/>
                <a:cs typeface="American Typewriter"/>
              </a:rPr>
              <a:t>-designed sport </a:t>
            </a:r>
            <a:r>
              <a:rPr lang="en-US" sz="2600" dirty="0">
                <a:latin typeface="American Typewriter"/>
                <a:cs typeface="American Typewriter"/>
              </a:rPr>
              <a:t>gadgets. These gadgets are </a:t>
            </a:r>
            <a:r>
              <a:rPr lang="en-US" sz="2600" dirty="0">
                <a:latin typeface="American Typewriter"/>
                <a:cs typeface="American Typewriter"/>
              </a:rPr>
              <a:t>attached to the human body or </a:t>
            </a:r>
            <a:r>
              <a:rPr lang="en-US" sz="2600" dirty="0">
                <a:latin typeface="American Typewriter"/>
                <a:cs typeface="American Typewriter"/>
              </a:rPr>
              <a:t>accessories</a:t>
            </a:r>
            <a:r>
              <a:rPr lang="en-US" sz="2600" dirty="0">
                <a:latin typeface="American Typewriter"/>
                <a:cs typeface="American Typewriter"/>
              </a:rPr>
              <a:t>, </a:t>
            </a:r>
            <a:r>
              <a:rPr lang="en-US" sz="2600" dirty="0">
                <a:latin typeface="American Typewriter"/>
                <a:cs typeface="American Typewriter"/>
              </a:rPr>
              <a:t>then collect various data from </a:t>
            </a:r>
            <a:r>
              <a:rPr lang="en-US" sz="2600" dirty="0">
                <a:latin typeface="American Typewriter"/>
                <a:cs typeface="American Typewriter"/>
              </a:rPr>
              <a:t>built-in </a:t>
            </a:r>
            <a:r>
              <a:rPr lang="en-US" sz="2600" dirty="0">
                <a:latin typeface="American Typewriter"/>
                <a:cs typeface="American Typewriter"/>
              </a:rPr>
              <a:t>sensors. After that companion software analyze this data to evaluate </a:t>
            </a:r>
            <a:r>
              <a:rPr lang="en-US" sz="2600" dirty="0">
                <a:latin typeface="American Typewriter"/>
                <a:cs typeface="American Typewriter"/>
              </a:rPr>
              <a:t>the performance of the </a:t>
            </a:r>
            <a:r>
              <a:rPr lang="en-US" sz="2600" dirty="0">
                <a:latin typeface="American Typewriter"/>
                <a:cs typeface="American Typewriter"/>
              </a:rPr>
              <a:t>user.</a:t>
            </a:r>
          </a:p>
          <a:p>
            <a:r>
              <a:rPr lang="en-US" sz="2600" dirty="0">
                <a:latin typeface="American Typewriter"/>
                <a:cs typeface="American Typewriter"/>
              </a:rPr>
              <a:t>Despite the promising outcome, there are some limitations that slow down the vast usage of these devices. First, these gadgets </a:t>
            </a:r>
            <a:r>
              <a:rPr lang="en-US" sz="2600" dirty="0">
                <a:latin typeface="American Typewriter"/>
                <a:cs typeface="American Typewriter"/>
              </a:rPr>
              <a:t>are still not affordable for everyone, </a:t>
            </a:r>
            <a:r>
              <a:rPr lang="en-US" sz="2600" dirty="0">
                <a:latin typeface="American Typewriter"/>
                <a:cs typeface="American Typewriter"/>
              </a:rPr>
              <a:t>and second their </a:t>
            </a:r>
            <a:r>
              <a:rPr lang="en-US" sz="2600" dirty="0">
                <a:latin typeface="American Typewriter"/>
                <a:cs typeface="American Typewriter"/>
              </a:rPr>
              <a:t>application is usually limited to </a:t>
            </a:r>
            <a:r>
              <a:rPr lang="en-US" sz="2600" dirty="0">
                <a:latin typeface="American Typewriter"/>
                <a:cs typeface="American Typewriter"/>
              </a:rPr>
              <a:t>one </a:t>
            </a:r>
            <a:r>
              <a:rPr lang="en-US" sz="2600" dirty="0">
                <a:latin typeface="American Typewriter"/>
                <a:cs typeface="American Typewriter"/>
              </a:rPr>
              <a:t>particular sport </a:t>
            </a:r>
            <a:r>
              <a:rPr lang="en-US" sz="2600" dirty="0">
                <a:latin typeface="American Typewriter"/>
                <a:cs typeface="American Typewriter"/>
              </a:rPr>
              <a:t>or even one particular movement, and </a:t>
            </a:r>
            <a:r>
              <a:rPr lang="en-US" sz="2600" dirty="0">
                <a:latin typeface="American Typewriter"/>
                <a:cs typeface="American Typewriter"/>
              </a:rPr>
              <a:t>can not be </a:t>
            </a:r>
            <a:r>
              <a:rPr lang="en-US" sz="2600" dirty="0">
                <a:latin typeface="American Typewriter"/>
                <a:cs typeface="American Typewriter"/>
              </a:rPr>
              <a:t>extended to others</a:t>
            </a:r>
            <a:r>
              <a:rPr lang="en-US" sz="2600" dirty="0">
                <a:latin typeface="American Typewriter"/>
                <a:cs typeface="American Typewriter"/>
              </a:rPr>
              <a:t>.</a:t>
            </a:r>
          </a:p>
          <a:p>
            <a:r>
              <a:rPr lang="en-US" sz="2600" dirty="0">
                <a:latin typeface="American Typewriter"/>
                <a:cs typeface="American Typewriter"/>
              </a:rPr>
              <a:t>One way to overcome these limitations is to use more available devices for the training purposes.</a:t>
            </a:r>
          </a:p>
          <a:p>
            <a:r>
              <a:rPr lang="en-US" sz="2600" dirty="0">
                <a:latin typeface="American Typewriter"/>
                <a:cs typeface="American Typewriter"/>
              </a:rPr>
              <a:t>In this work we propose a method to develop a personal trainer using common sensors of smartphone or health tracker</a:t>
            </a:r>
            <a:r>
              <a:rPr lang="en-US" sz="2600" dirty="0">
                <a:latin typeface="American Typewriter"/>
                <a:cs typeface="American Typewriter"/>
              </a:rPr>
              <a:t>. A </a:t>
            </a:r>
            <a:r>
              <a:rPr lang="en-US" sz="2600" dirty="0">
                <a:latin typeface="American Typewriter"/>
                <a:cs typeface="American Typewriter"/>
              </a:rPr>
              <a:t>Hidden Markov Model (HMM) </a:t>
            </a:r>
            <a:r>
              <a:rPr lang="en-US" sz="2600" dirty="0">
                <a:latin typeface="American Typewriter"/>
                <a:cs typeface="American Typewriter"/>
              </a:rPr>
              <a:t>has been trained for </a:t>
            </a:r>
            <a:r>
              <a:rPr lang="en-US" sz="2600" dirty="0">
                <a:latin typeface="American Typewriter"/>
                <a:cs typeface="American Typewriter"/>
              </a:rPr>
              <a:t>each action and classify the input motions by comparing the likelihood of HMMs trained on each action. We would also use a function of likelihood to assess the similarity of an action to the baseline. </a:t>
            </a:r>
          </a:p>
        </p:txBody>
      </p:sp>
      <p:pic>
        <p:nvPicPr>
          <p:cNvPr id="2" name="Picture 1" descr="dtw.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72388" y="22266047"/>
            <a:ext cx="9012785" cy="7070256"/>
          </a:xfrm>
          <a:prstGeom prst="rect">
            <a:avLst/>
          </a:prstGeom>
        </p:spPr>
      </p:pic>
      <p:sp>
        <p:nvSpPr>
          <p:cNvPr id="25" name="Text Box 14"/>
          <p:cNvSpPr txBox="1">
            <a:spLocks noChangeArrowheads="1"/>
          </p:cNvSpPr>
          <p:nvPr/>
        </p:nvSpPr>
        <p:spPr bwMode="auto">
          <a:xfrm>
            <a:off x="20891587" y="29449856"/>
            <a:ext cx="8174385" cy="670517"/>
          </a:xfrm>
          <a:prstGeom prst="rect">
            <a:avLst/>
          </a:prstGeom>
          <a:noFill/>
          <a:ln w="9525">
            <a:noFill/>
            <a:miter lim="800000"/>
            <a:headEnd/>
            <a:tailEnd/>
          </a:ln>
        </p:spPr>
        <p:txBody>
          <a:bodyPr lIns="0" tIns="42456" rIns="0" bIns="42456">
            <a:prstTxWarp prst="textNoShape">
              <a:avLst/>
            </a:prstTxWarp>
            <a:spAutoFit/>
          </a:bodyPr>
          <a:lstStyle/>
          <a:p>
            <a:pPr algn="ctr"/>
            <a:r>
              <a:rPr lang="en-US" sz="1900" i="1" dirty="0">
                <a:latin typeface="American Typewriter"/>
                <a:cs typeface="American Typewriter"/>
              </a:rPr>
              <a:t>Figure 4: Distance between the X,Y,Z rotation of a good and bad </a:t>
            </a:r>
            <a:r>
              <a:rPr lang="en-US" sz="1900" i="1" dirty="0" smtClean="0">
                <a:latin typeface="American Typewriter"/>
                <a:cs typeface="American Typewriter"/>
              </a:rPr>
              <a:t>serve</a:t>
            </a:r>
          </a:p>
          <a:p>
            <a:pPr algn="ctr"/>
            <a:r>
              <a:rPr lang="en-US" sz="1900" i="1" dirty="0" smtClean="0">
                <a:latin typeface="American Typewriter"/>
                <a:cs typeface="American Typewriter"/>
              </a:rPr>
              <a:t>X-Axis: Bad Data, Y-Axis: Good Data, X: Blue, Y: Red, Z: Yellow</a:t>
            </a:r>
            <a:endParaRPr lang="en-US" sz="1900" i="1" dirty="0">
              <a:latin typeface="American Typewriter"/>
              <a:cs typeface="American Typewriter"/>
            </a:endParaRPr>
          </a:p>
        </p:txBody>
      </p:sp>
      <p:pic>
        <p:nvPicPr>
          <p:cNvPr id="6" name="Picture 5" descr="viterbi.tif"/>
          <p:cNvPicPr>
            <a:picLocks noChangeAspect="1"/>
          </p:cNvPicPr>
          <p:nvPr/>
        </p:nvPicPr>
        <p:blipFill rotWithShape="1">
          <a:blip r:embed="rId7">
            <a:extLst>
              <a:ext uri="{28A0092B-C50C-407E-A947-70E740481C1C}">
                <a14:useLocalDpi xmlns:a14="http://schemas.microsoft.com/office/drawing/2010/main" val="0"/>
              </a:ext>
            </a:extLst>
          </a:blip>
          <a:srcRect l="9135" t="2277" r="6777" b="7311"/>
          <a:stretch/>
        </p:blipFill>
        <p:spPr>
          <a:xfrm>
            <a:off x="30185258" y="10954902"/>
            <a:ext cx="9021561" cy="5464252"/>
          </a:xfrm>
          <a:prstGeom prst="rect">
            <a:avLst/>
          </a:prstGeom>
        </p:spPr>
      </p:pic>
      <p:sp>
        <p:nvSpPr>
          <p:cNvPr id="27" name="Text Box 14"/>
          <p:cNvSpPr txBox="1">
            <a:spLocks noChangeArrowheads="1"/>
          </p:cNvSpPr>
          <p:nvPr/>
        </p:nvSpPr>
        <p:spPr bwMode="auto">
          <a:xfrm>
            <a:off x="30752968" y="16608095"/>
            <a:ext cx="8174385" cy="377882"/>
          </a:xfrm>
          <a:prstGeom prst="rect">
            <a:avLst/>
          </a:prstGeom>
          <a:noFill/>
          <a:ln w="9525">
            <a:noFill/>
            <a:miter lim="800000"/>
            <a:headEnd/>
            <a:tailEnd/>
          </a:ln>
        </p:spPr>
        <p:txBody>
          <a:bodyPr lIns="0" tIns="42456" rIns="0" bIns="42456">
            <a:prstTxWarp prst="textNoShape">
              <a:avLst/>
            </a:prstTxWarp>
            <a:spAutoFit/>
          </a:bodyPr>
          <a:lstStyle/>
          <a:p>
            <a:pPr algn="ctr"/>
            <a:r>
              <a:rPr lang="en-US" sz="1900" i="1" dirty="0">
                <a:latin typeface="American Typewriter"/>
                <a:cs typeface="American Typewriter"/>
              </a:rPr>
              <a:t>Figure 3</a:t>
            </a:r>
            <a:r>
              <a:rPr lang="en-US" sz="1900" i="1" dirty="0" smtClean="0">
                <a:latin typeface="American Typewriter"/>
                <a:cs typeface="American Typewriter"/>
              </a:rPr>
              <a:t>: </a:t>
            </a:r>
            <a:r>
              <a:rPr lang="en-US" sz="1900" i="1" dirty="0">
                <a:latin typeface="American Typewriter"/>
                <a:cs typeface="American Typewriter"/>
              </a:rPr>
              <a:t>Most likely state sequence of a serve test action using Viterbi</a:t>
            </a:r>
          </a:p>
        </p:txBody>
      </p:sp>
      <p:pic>
        <p:nvPicPr>
          <p:cNvPr id="7" name="Picture 6" descr="goodRot.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82344" y="17454643"/>
            <a:ext cx="9002620" cy="5353292"/>
          </a:xfrm>
          <a:prstGeom prst="rect">
            <a:avLst/>
          </a:prstGeom>
        </p:spPr>
      </p:pic>
      <p:pic>
        <p:nvPicPr>
          <p:cNvPr id="8" name="Picture 7" descr="badRot.ti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207257" y="23932295"/>
            <a:ext cx="8999705" cy="5484032"/>
          </a:xfrm>
          <a:prstGeom prst="rect">
            <a:avLst/>
          </a:prstGeom>
        </p:spPr>
      </p:pic>
      <p:sp>
        <p:nvSpPr>
          <p:cNvPr id="31" name="Text Box 14"/>
          <p:cNvSpPr txBox="1">
            <a:spLocks noChangeArrowheads="1"/>
          </p:cNvSpPr>
          <p:nvPr/>
        </p:nvSpPr>
        <p:spPr bwMode="auto">
          <a:xfrm>
            <a:off x="30531676" y="22851422"/>
            <a:ext cx="8174385" cy="670517"/>
          </a:xfrm>
          <a:prstGeom prst="rect">
            <a:avLst/>
          </a:prstGeom>
          <a:noFill/>
          <a:ln w="9525">
            <a:noFill/>
            <a:miter lim="800000"/>
            <a:headEnd/>
            <a:tailEnd/>
          </a:ln>
        </p:spPr>
        <p:txBody>
          <a:bodyPr lIns="0" tIns="42456" rIns="0" bIns="42456">
            <a:prstTxWarp prst="textNoShape">
              <a:avLst/>
            </a:prstTxWarp>
            <a:spAutoFit/>
          </a:bodyPr>
          <a:lstStyle/>
          <a:p>
            <a:pPr algn="ctr"/>
            <a:r>
              <a:rPr lang="en-US" sz="1900" i="1" dirty="0">
                <a:latin typeface="American Typewriter"/>
                <a:cs typeface="American Typewriter"/>
              </a:rPr>
              <a:t>Figure </a:t>
            </a:r>
            <a:r>
              <a:rPr lang="en-US" sz="1900" i="1" dirty="0" smtClean="0">
                <a:latin typeface="American Typewriter"/>
                <a:cs typeface="American Typewriter"/>
              </a:rPr>
              <a:t>5: </a:t>
            </a:r>
            <a:r>
              <a:rPr lang="en-US" sz="1900" i="1" dirty="0">
                <a:latin typeface="American Typewriter"/>
                <a:cs typeface="American Typewriter"/>
              </a:rPr>
              <a:t>Distance over time for a good </a:t>
            </a:r>
            <a:r>
              <a:rPr lang="en-US" sz="1900" i="1" dirty="0" smtClean="0">
                <a:latin typeface="American Typewriter"/>
                <a:cs typeface="American Typewriter"/>
              </a:rPr>
              <a:t>serve</a:t>
            </a:r>
          </a:p>
          <a:p>
            <a:pPr algn="ctr"/>
            <a:r>
              <a:rPr lang="en-US" sz="1900" i="1" dirty="0" smtClean="0">
                <a:latin typeface="American Typewriter"/>
                <a:cs typeface="American Typewriter"/>
              </a:rPr>
              <a:t>X-Axis: Timestamp, X</a:t>
            </a:r>
            <a:r>
              <a:rPr lang="en-US" sz="1900" i="1" dirty="0">
                <a:latin typeface="American Typewriter"/>
                <a:cs typeface="American Typewriter"/>
              </a:rPr>
              <a:t>: Blue, Y: Red, Z: </a:t>
            </a:r>
            <a:r>
              <a:rPr lang="en-US" sz="1900" i="1" dirty="0" smtClean="0">
                <a:latin typeface="American Typewriter"/>
                <a:cs typeface="American Typewriter"/>
              </a:rPr>
              <a:t>Yellow</a:t>
            </a:r>
            <a:endParaRPr lang="en-US" sz="1900" i="1" dirty="0">
              <a:latin typeface="American Typewriter"/>
              <a:cs typeface="American Typewriter"/>
            </a:endParaRPr>
          </a:p>
        </p:txBody>
      </p:sp>
      <p:sp>
        <p:nvSpPr>
          <p:cNvPr id="32" name="Text Box 14"/>
          <p:cNvSpPr txBox="1">
            <a:spLocks noChangeArrowheads="1"/>
          </p:cNvSpPr>
          <p:nvPr/>
        </p:nvSpPr>
        <p:spPr bwMode="auto">
          <a:xfrm>
            <a:off x="30553676" y="29452327"/>
            <a:ext cx="8174385" cy="670517"/>
          </a:xfrm>
          <a:prstGeom prst="rect">
            <a:avLst/>
          </a:prstGeom>
          <a:noFill/>
          <a:ln w="9525">
            <a:noFill/>
            <a:miter lim="800000"/>
            <a:headEnd/>
            <a:tailEnd/>
          </a:ln>
        </p:spPr>
        <p:txBody>
          <a:bodyPr lIns="0" tIns="42456" rIns="0" bIns="42456">
            <a:prstTxWarp prst="textNoShape">
              <a:avLst/>
            </a:prstTxWarp>
            <a:spAutoFit/>
          </a:bodyPr>
          <a:lstStyle/>
          <a:p>
            <a:pPr algn="ctr"/>
            <a:r>
              <a:rPr lang="en-US" sz="1900" i="1" dirty="0">
                <a:latin typeface="American Typewriter"/>
                <a:cs typeface="American Typewriter"/>
              </a:rPr>
              <a:t>Figure </a:t>
            </a:r>
            <a:r>
              <a:rPr lang="en-US" sz="1900" i="1" dirty="0" smtClean="0">
                <a:latin typeface="American Typewriter"/>
                <a:cs typeface="American Typewriter"/>
              </a:rPr>
              <a:t>6: </a:t>
            </a:r>
            <a:r>
              <a:rPr lang="en-US" sz="1900" i="1" dirty="0">
                <a:latin typeface="American Typewriter"/>
                <a:cs typeface="American Typewriter"/>
              </a:rPr>
              <a:t>Distance over time for a bad </a:t>
            </a:r>
            <a:r>
              <a:rPr lang="en-US" sz="1900" i="1" dirty="0" smtClean="0">
                <a:latin typeface="American Typewriter"/>
                <a:cs typeface="American Typewriter"/>
              </a:rPr>
              <a:t>serve</a:t>
            </a:r>
          </a:p>
          <a:p>
            <a:pPr algn="ctr"/>
            <a:r>
              <a:rPr lang="en-US" sz="1900" i="1" dirty="0">
                <a:latin typeface="American Typewriter"/>
                <a:cs typeface="American Typewriter"/>
              </a:rPr>
              <a:t>X-Axis: Timestamp, X: Blue, Y: Red, Z: </a:t>
            </a:r>
            <a:r>
              <a:rPr lang="en-US" sz="1900" i="1" dirty="0" smtClean="0">
                <a:latin typeface="American Typewriter"/>
                <a:cs typeface="American Typewriter"/>
              </a:rPr>
              <a:t>Yellow</a:t>
            </a:r>
            <a:endParaRPr lang="en-US" sz="1900" i="1" dirty="0">
              <a:latin typeface="American Typewriter"/>
              <a:cs typeface="American Typewriter"/>
            </a:endParaRPr>
          </a:p>
        </p:txBody>
      </p:sp>
      <p:grpSp>
        <p:nvGrpSpPr>
          <p:cNvPr id="15" name="Group 14"/>
          <p:cNvGrpSpPr/>
          <p:nvPr/>
        </p:nvGrpSpPr>
        <p:grpSpPr>
          <a:xfrm>
            <a:off x="20470896" y="17413513"/>
            <a:ext cx="9065624" cy="2964968"/>
            <a:chOff x="20449721" y="17047123"/>
            <a:chExt cx="9033957" cy="2964968"/>
          </a:xfrm>
        </p:grpSpPr>
        <p:pic>
          <p:nvPicPr>
            <p:cNvPr id="13" name="Picture 12" descr="Figure_2.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205042" y="17047123"/>
              <a:ext cx="5278636" cy="2964968"/>
            </a:xfrm>
            <a:prstGeom prst="rect">
              <a:avLst/>
            </a:prstGeom>
          </p:spPr>
        </p:pic>
        <p:pic>
          <p:nvPicPr>
            <p:cNvPr id="10" name="Picture 9" descr="Figure_1.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449721" y="17047123"/>
              <a:ext cx="3911624" cy="2964967"/>
            </a:xfrm>
            <a:prstGeom prst="rect">
              <a:avLst/>
            </a:prstGeom>
          </p:spPr>
        </p:pic>
      </p:grpSp>
      <p:sp>
        <p:nvSpPr>
          <p:cNvPr id="40" name="Text Box 14"/>
          <p:cNvSpPr txBox="1">
            <a:spLocks noChangeArrowheads="1"/>
          </p:cNvSpPr>
          <p:nvPr/>
        </p:nvSpPr>
        <p:spPr bwMode="auto">
          <a:xfrm>
            <a:off x="20875763" y="20497800"/>
            <a:ext cx="8174385" cy="1547680"/>
          </a:xfrm>
          <a:prstGeom prst="rect">
            <a:avLst/>
          </a:prstGeom>
          <a:noFill/>
          <a:ln w="9525">
            <a:noFill/>
            <a:miter lim="800000"/>
            <a:headEnd/>
            <a:tailEnd/>
          </a:ln>
        </p:spPr>
        <p:txBody>
          <a:bodyPr lIns="0" tIns="42456" rIns="0" bIns="42456">
            <a:prstTxWarp prst="textNoShape">
              <a:avLst/>
            </a:prstTxWarp>
            <a:spAutoFit/>
          </a:bodyPr>
          <a:lstStyle/>
          <a:p>
            <a:pPr algn="ctr"/>
            <a:r>
              <a:rPr lang="en-US" sz="1900" i="1" dirty="0">
                <a:latin typeface="American Typewriter"/>
                <a:cs typeface="American Typewriter"/>
              </a:rPr>
              <a:t>Figure </a:t>
            </a:r>
            <a:r>
              <a:rPr lang="en-US" sz="1900" i="1" dirty="0" smtClean="0">
                <a:latin typeface="American Typewriter"/>
                <a:cs typeface="American Typewriter"/>
              </a:rPr>
              <a:t>2: Proposed Method</a:t>
            </a:r>
            <a:endParaRPr lang="en-US" sz="1900" i="1" dirty="0">
              <a:latin typeface="American Typewriter"/>
              <a:cs typeface="American Typewriter"/>
            </a:endParaRPr>
          </a:p>
          <a:p>
            <a:pPr algn="ctr"/>
            <a:r>
              <a:rPr lang="en-US" sz="1900" i="1" dirty="0" smtClean="0">
                <a:latin typeface="American Typewriter"/>
                <a:cs typeface="American Typewriter"/>
              </a:rPr>
              <a:t>Right:  </a:t>
            </a:r>
            <a:r>
              <a:rPr lang="en-US" sz="1900" i="1" dirty="0">
                <a:latin typeface="American Typewriter"/>
                <a:cs typeface="American Typewriter"/>
              </a:rPr>
              <a:t>The classifier’s architecture for the gestures in each </a:t>
            </a:r>
            <a:r>
              <a:rPr lang="en-US" sz="1900" i="1" dirty="0" smtClean="0">
                <a:latin typeface="American Typewriter"/>
                <a:cs typeface="American Typewriter"/>
              </a:rPr>
              <a:t>sport</a:t>
            </a:r>
            <a:endParaRPr lang="en-US" sz="1900" i="1" dirty="0">
              <a:latin typeface="American Typewriter"/>
              <a:cs typeface="American Typewriter"/>
            </a:endParaRPr>
          </a:p>
          <a:p>
            <a:pPr algn="ctr"/>
            <a:r>
              <a:rPr lang="en-US" sz="1900" i="1" dirty="0" smtClean="0">
                <a:latin typeface="American Typewriter"/>
                <a:cs typeface="American Typewriter"/>
              </a:rPr>
              <a:t>Left: </a:t>
            </a:r>
            <a:r>
              <a:rPr lang="en-US" sz="1900" i="1" dirty="0">
                <a:latin typeface="American Typewriter"/>
                <a:cs typeface="American Typewriter"/>
              </a:rPr>
              <a:t>F1 score for recognizing each action using the whole gesture and sliding window (16 frames</a:t>
            </a:r>
            <a:r>
              <a:rPr lang="en-US" sz="1900" i="1" dirty="0" smtClean="0">
                <a:latin typeface="American Typewriter"/>
                <a:cs typeface="American Typewriter"/>
              </a:rPr>
              <a:t>)</a:t>
            </a:r>
          </a:p>
          <a:p>
            <a:pPr algn="ctr"/>
            <a:r>
              <a:rPr lang="en-US" sz="1900" i="1" dirty="0" smtClean="0">
                <a:latin typeface="American Typewriter"/>
                <a:cs typeface="American Typewriter"/>
              </a:rPr>
              <a:t>Use 10 recordings for training and 5 for testing</a:t>
            </a:r>
            <a:endParaRPr lang="en-US" sz="1900" i="1" dirty="0">
              <a:latin typeface="American Typewriter"/>
              <a:cs typeface="American Typewriter"/>
            </a:endParaRP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oster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Postertemplate.potx</Template>
  <TotalTime>1380</TotalTime>
  <Words>1317</Words>
  <Application>Microsoft Macintosh PowerPoint</Application>
  <PresentationFormat>Custom</PresentationFormat>
  <Paragraphs>126</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Postertemplate</vt:lpstr>
      <vt:lpstr>PowerPoint Presentation</vt:lpstr>
    </vt:vector>
  </TitlesOfParts>
  <Manager/>
  <Company>University of Illinois at Urbana-Champaign</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poster template v1</dc:title>
  <dc:subject/>
  <dc:creator>Creative Services at Public Affairs</dc:creator>
  <cp:keywords/>
  <dc:description/>
  <cp:lastModifiedBy>Sayed Hadi Hashemi</cp:lastModifiedBy>
  <cp:revision>172</cp:revision>
  <cp:lastPrinted>2009-06-18T18:06:01Z</cp:lastPrinted>
  <dcterms:created xsi:type="dcterms:W3CDTF">2009-07-07T20:22:22Z</dcterms:created>
  <dcterms:modified xsi:type="dcterms:W3CDTF">2014-12-15T20:38:10Z</dcterms:modified>
  <cp:category/>
</cp:coreProperties>
</file>